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6"/>
  </p:notesMasterIdLst>
  <p:sldIdLst>
    <p:sldId id="257" r:id="rId2"/>
    <p:sldId id="269" r:id="rId3"/>
    <p:sldId id="284" r:id="rId4"/>
    <p:sldId id="270" r:id="rId5"/>
    <p:sldId id="280" r:id="rId6"/>
    <p:sldId id="281" r:id="rId7"/>
    <p:sldId id="283" r:id="rId8"/>
    <p:sldId id="292" r:id="rId9"/>
    <p:sldId id="293" r:id="rId10"/>
    <p:sldId id="295" r:id="rId11"/>
    <p:sldId id="296" r:id="rId12"/>
    <p:sldId id="294" r:id="rId13"/>
    <p:sldId id="288" r:id="rId14"/>
    <p:sldId id="290" r:id="rId15"/>
  </p:sldIdLst>
  <p:sldSz cx="12241213" cy="6840538"/>
  <p:notesSz cx="6781800" cy="9926638"/>
  <p:defaultTextStyle>
    <a:defPPr>
      <a:defRPr lang="ru-RU"/>
    </a:defPPr>
    <a:lvl1pPr marL="0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579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157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1736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2315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2894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3472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4051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4630" algn="l" defTabSz="122115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5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9BBB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>
        <p:scale>
          <a:sx n="100" d="100"/>
          <a:sy n="100" d="100"/>
        </p:scale>
        <p:origin x="-888" y="-324"/>
      </p:cViewPr>
      <p:guideLst>
        <p:guide orient="horz" pos="2155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446F4-4A5E-4592-B2D7-B7DB665AF672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9D7637C0-2518-4AF1-BF59-68F78D531CF4}">
      <dgm:prSet phldrT="[Текст]" custT="1"/>
      <dgm:spPr/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ФАЗА 1.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Старт проекта. Разработка паспорта проекта.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8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16.04.2020</a:t>
          </a:r>
          <a:endParaRPr lang="ru-RU" sz="1800" b="1" dirty="0"/>
        </a:p>
      </dgm:t>
    </dgm:pt>
    <dgm:pt modelId="{9ACA2A19-6B43-4974-9876-83C67FBE2EB9}" type="parTrans" cxnId="{E9F266CA-6EBF-44EB-B251-8DEBEBC8DFE7}">
      <dgm:prSet/>
      <dgm:spPr/>
      <dgm:t>
        <a:bodyPr/>
        <a:lstStyle/>
        <a:p>
          <a:endParaRPr lang="ru-RU"/>
        </a:p>
      </dgm:t>
    </dgm:pt>
    <dgm:pt modelId="{795DD5E5-A992-4DA7-B6B8-20221D212BD0}" type="sibTrans" cxnId="{E9F266CA-6EBF-44EB-B251-8DEBEBC8DFE7}">
      <dgm:prSet/>
      <dgm:spPr/>
      <dgm:t>
        <a:bodyPr/>
        <a:lstStyle/>
        <a:p>
          <a:endParaRPr lang="ru-RU"/>
        </a:p>
      </dgm:t>
    </dgm:pt>
    <dgm:pt modelId="{2F5F6349-A3A8-4BB2-AF2B-9A2C6623B73F}">
      <dgm:prSet phldrT="[Текст]" custT="1"/>
      <dgm:spPr/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ФАЗА 2.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Анализ текущей ситуации.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Картирование процесса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8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21.04.2020-29.05.2020</a:t>
          </a:r>
          <a:endParaRPr lang="ru-RU" sz="1800" b="1" dirty="0"/>
        </a:p>
      </dgm:t>
    </dgm:pt>
    <dgm:pt modelId="{FB2478DE-2C2B-4B82-BD3F-4DE1ABCD3E4B}" type="parTrans" cxnId="{27BBCBFA-A77F-4FC5-9789-C9435E033021}">
      <dgm:prSet/>
      <dgm:spPr/>
      <dgm:t>
        <a:bodyPr/>
        <a:lstStyle/>
        <a:p>
          <a:endParaRPr lang="ru-RU"/>
        </a:p>
      </dgm:t>
    </dgm:pt>
    <dgm:pt modelId="{C0120F31-543F-46D6-B680-90326739B7DA}" type="sibTrans" cxnId="{27BBCBFA-A77F-4FC5-9789-C9435E033021}">
      <dgm:prSet/>
      <dgm:spPr/>
      <dgm:t>
        <a:bodyPr/>
        <a:lstStyle/>
        <a:p>
          <a:endParaRPr lang="ru-RU"/>
        </a:p>
      </dgm:t>
    </dgm:pt>
    <dgm:pt modelId="{7129569D-6E86-48D9-956E-32A4ECA67249}">
      <dgm:prSet phldrT="[Текст]" custT="1"/>
      <dgm:spPr/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ФАЗА 5.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Защита выработанных предложений по совершенствованию (плана мероприятий)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17.08.2020</a:t>
          </a:r>
          <a:endParaRPr lang="ru-RU" sz="1800" b="1" dirty="0"/>
        </a:p>
      </dgm:t>
    </dgm:pt>
    <dgm:pt modelId="{BC35C169-1007-4145-BBA2-626125990AA2}" type="parTrans" cxnId="{D9100D3B-2E83-4C0B-AFF0-8B0DD35519B7}">
      <dgm:prSet/>
      <dgm:spPr/>
      <dgm:t>
        <a:bodyPr/>
        <a:lstStyle/>
        <a:p>
          <a:endParaRPr lang="ru-RU"/>
        </a:p>
      </dgm:t>
    </dgm:pt>
    <dgm:pt modelId="{522D690E-53B1-481F-9867-5912A96E4A5A}" type="sibTrans" cxnId="{D9100D3B-2E83-4C0B-AFF0-8B0DD35519B7}">
      <dgm:prSet/>
      <dgm:spPr/>
      <dgm:t>
        <a:bodyPr/>
        <a:lstStyle/>
        <a:p>
          <a:endParaRPr lang="ru-RU"/>
        </a:p>
      </dgm:t>
    </dgm:pt>
    <dgm:pt modelId="{9676C787-905F-45B5-82E0-D1D93662072F}">
      <dgm:prSet custT="1"/>
      <dgm:spPr/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ФАЗА 3. Разработка карты идеального и целевого состояния процесса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 28.04.2020-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08.05.2020</a:t>
          </a:r>
        </a:p>
      </dgm:t>
    </dgm:pt>
    <dgm:pt modelId="{8361DAFF-4F61-4F14-802F-E7BA9E1572CE}" type="parTrans" cxnId="{1205B756-3124-486A-929D-5A71B84499D0}">
      <dgm:prSet/>
      <dgm:spPr/>
      <dgm:t>
        <a:bodyPr/>
        <a:lstStyle/>
        <a:p>
          <a:endParaRPr lang="ru-RU"/>
        </a:p>
      </dgm:t>
    </dgm:pt>
    <dgm:pt modelId="{E38AB61A-1CD0-403C-9331-64636D132487}" type="sibTrans" cxnId="{1205B756-3124-486A-929D-5A71B84499D0}">
      <dgm:prSet/>
      <dgm:spPr/>
      <dgm:t>
        <a:bodyPr/>
        <a:lstStyle/>
        <a:p>
          <a:endParaRPr lang="ru-RU"/>
        </a:p>
      </dgm:t>
    </dgm:pt>
    <dgm:pt modelId="{67BE2FAF-2628-4496-9B59-624F96899B0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000" dirty="0"/>
        </a:p>
      </dgm:t>
    </dgm:pt>
    <dgm:pt modelId="{9C1F049A-8C23-4D4E-8C47-D5CEFBA5FFEB}" type="sibTrans" cxnId="{46CAB135-FF4E-4398-BACC-D871B8248A0B}">
      <dgm:prSet/>
      <dgm:spPr/>
      <dgm:t>
        <a:bodyPr/>
        <a:lstStyle/>
        <a:p>
          <a:endParaRPr lang="ru-RU"/>
        </a:p>
      </dgm:t>
    </dgm:pt>
    <dgm:pt modelId="{CA50F731-B72D-471A-8DA7-AA87DBC65DDD}" type="parTrans" cxnId="{46CAB135-FF4E-4398-BACC-D871B8248A0B}">
      <dgm:prSet/>
      <dgm:spPr/>
      <dgm:t>
        <a:bodyPr/>
        <a:lstStyle/>
        <a:p>
          <a:endParaRPr lang="ru-RU"/>
        </a:p>
      </dgm:t>
    </dgm:pt>
    <dgm:pt modelId="{E2D63A53-2C46-4C40-A446-D1E209E678EC}" type="pres">
      <dgm:prSet presAssocID="{064446F4-4A5E-4592-B2D7-B7DB665AF672}" presName="Name0" presStyleCnt="0">
        <dgm:presLayoutVars>
          <dgm:dir/>
          <dgm:resizeHandles val="exact"/>
        </dgm:presLayoutVars>
      </dgm:prSet>
      <dgm:spPr/>
    </dgm:pt>
    <dgm:pt modelId="{7D6AE191-77C5-4D92-9483-A1FEA8F79F2D}" type="pres">
      <dgm:prSet presAssocID="{9D7637C0-2518-4AF1-BF59-68F78D531CF4}" presName="node" presStyleLbl="node1" presStyleIdx="0" presStyleCnt="5" custScaleY="193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961E0-7F21-458E-9D36-AA92FFF35D35}" type="pres">
      <dgm:prSet presAssocID="{795DD5E5-A992-4DA7-B6B8-20221D212BD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B8B6F54C-5B61-4748-821C-B4A3070F64BF}" type="pres">
      <dgm:prSet presAssocID="{795DD5E5-A992-4DA7-B6B8-20221D212BD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927AB65-E73D-4827-8C06-599AC82F70AA}" type="pres">
      <dgm:prSet presAssocID="{2F5F6349-A3A8-4BB2-AF2B-9A2C6623B73F}" presName="node" presStyleLbl="node1" presStyleIdx="1" presStyleCnt="5" custScaleX="125597" custScaleY="193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20D2B-E5B6-4292-A8AE-2DCD31E83B58}" type="pres">
      <dgm:prSet presAssocID="{C0120F31-543F-46D6-B680-90326739B7DA}" presName="sibTrans" presStyleLbl="sibTrans2D1" presStyleIdx="1" presStyleCnt="4"/>
      <dgm:spPr/>
      <dgm:t>
        <a:bodyPr/>
        <a:lstStyle/>
        <a:p>
          <a:endParaRPr lang="ru-RU"/>
        </a:p>
      </dgm:t>
    </dgm:pt>
    <dgm:pt modelId="{32BC38DF-F977-4CCA-8696-D2A86FC587E1}" type="pres">
      <dgm:prSet presAssocID="{C0120F31-543F-46D6-B680-90326739B7D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0E8BF22-EC4B-4818-8867-7720965D57B9}" type="pres">
      <dgm:prSet presAssocID="{9676C787-905F-45B5-82E0-D1D93662072F}" presName="node" presStyleLbl="node1" presStyleIdx="2" presStyleCnt="5" custScaleX="132827" custScaleY="193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32641-3797-48D5-A93D-030AE5E8CD9B}" type="pres">
      <dgm:prSet presAssocID="{E38AB61A-1CD0-403C-9331-64636D13248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9A6EB44D-42B5-4019-A4F3-1B5520CA1106}" type="pres">
      <dgm:prSet presAssocID="{E38AB61A-1CD0-403C-9331-64636D13248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458F7AF-036A-4036-A447-362AAEDADEBC}" type="pres">
      <dgm:prSet presAssocID="{67BE2FAF-2628-4496-9B59-624F96899B04}" presName="node" presStyleLbl="node1" presStyleIdx="3" presStyleCnt="5" custScaleX="120257" custScaleY="193930" custLinFactNeighborX="23136" custLinFactNeighborY="3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404E4-8EBA-4865-B148-443715AC7B13}" type="pres">
      <dgm:prSet presAssocID="{9C1F049A-8C23-4D4E-8C47-D5CEFBA5FFEB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96CA20D-B9D5-47FD-9457-A316FBEFFEB7}" type="pres">
      <dgm:prSet presAssocID="{9C1F049A-8C23-4D4E-8C47-D5CEFBA5FFEB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9A39EB24-F966-450D-A42C-91E8434263C6}" type="pres">
      <dgm:prSet presAssocID="{7129569D-6E86-48D9-956E-32A4ECA67249}" presName="node" presStyleLbl="node1" presStyleIdx="4" presStyleCnt="5" custScaleX="134050" custScaleY="193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81F508-F5B2-4420-B1DA-CE0FDB724E3A}" type="presOf" srcId="{9D7637C0-2518-4AF1-BF59-68F78D531CF4}" destId="{7D6AE191-77C5-4D92-9483-A1FEA8F79F2D}" srcOrd="0" destOrd="0" presId="urn:microsoft.com/office/officeart/2005/8/layout/process1"/>
    <dgm:cxn modelId="{E9F266CA-6EBF-44EB-B251-8DEBEBC8DFE7}" srcId="{064446F4-4A5E-4592-B2D7-B7DB665AF672}" destId="{9D7637C0-2518-4AF1-BF59-68F78D531CF4}" srcOrd="0" destOrd="0" parTransId="{9ACA2A19-6B43-4974-9876-83C67FBE2EB9}" sibTransId="{795DD5E5-A992-4DA7-B6B8-20221D212BD0}"/>
    <dgm:cxn modelId="{92B42D1D-90D1-4A79-ABA7-101EEBCA1710}" type="presOf" srcId="{064446F4-4A5E-4592-B2D7-B7DB665AF672}" destId="{E2D63A53-2C46-4C40-A446-D1E209E678EC}" srcOrd="0" destOrd="0" presId="urn:microsoft.com/office/officeart/2005/8/layout/process1"/>
    <dgm:cxn modelId="{9DD66BEF-A04C-4606-9273-31F7EBD7EF7E}" type="presOf" srcId="{795DD5E5-A992-4DA7-B6B8-20221D212BD0}" destId="{B8B6F54C-5B61-4748-821C-B4A3070F64BF}" srcOrd="1" destOrd="0" presId="urn:microsoft.com/office/officeart/2005/8/layout/process1"/>
    <dgm:cxn modelId="{56ECD1AF-E1C5-4DCA-B998-FF50E83DDA9A}" type="presOf" srcId="{9C1F049A-8C23-4D4E-8C47-D5CEFBA5FFEB}" destId="{4C7404E4-8EBA-4865-B148-443715AC7B13}" srcOrd="0" destOrd="0" presId="urn:microsoft.com/office/officeart/2005/8/layout/process1"/>
    <dgm:cxn modelId="{426C88FC-D2A6-4AE7-84F9-D530285F8D55}" type="presOf" srcId="{795DD5E5-A992-4DA7-B6B8-20221D212BD0}" destId="{020961E0-7F21-458E-9D36-AA92FFF35D35}" srcOrd="0" destOrd="0" presId="urn:microsoft.com/office/officeart/2005/8/layout/process1"/>
    <dgm:cxn modelId="{A2D31173-3016-4A6C-BEF2-6D532D1D004D}" type="presOf" srcId="{9676C787-905F-45B5-82E0-D1D93662072F}" destId="{30E8BF22-EC4B-4818-8867-7720965D57B9}" srcOrd="0" destOrd="0" presId="urn:microsoft.com/office/officeart/2005/8/layout/process1"/>
    <dgm:cxn modelId="{669A654D-CA0A-4DC6-AA91-3086556D5E73}" type="presOf" srcId="{67BE2FAF-2628-4496-9B59-624F96899B04}" destId="{F458F7AF-036A-4036-A447-362AAEDADEBC}" srcOrd="0" destOrd="0" presId="urn:microsoft.com/office/officeart/2005/8/layout/process1"/>
    <dgm:cxn modelId="{27BBCBFA-A77F-4FC5-9789-C9435E033021}" srcId="{064446F4-4A5E-4592-B2D7-B7DB665AF672}" destId="{2F5F6349-A3A8-4BB2-AF2B-9A2C6623B73F}" srcOrd="1" destOrd="0" parTransId="{FB2478DE-2C2B-4B82-BD3F-4DE1ABCD3E4B}" sibTransId="{C0120F31-543F-46D6-B680-90326739B7DA}"/>
    <dgm:cxn modelId="{1BD08CF8-0291-40B6-B784-BAA975943C2D}" type="presOf" srcId="{9C1F049A-8C23-4D4E-8C47-D5CEFBA5FFEB}" destId="{796CA20D-B9D5-47FD-9457-A316FBEFFEB7}" srcOrd="1" destOrd="0" presId="urn:microsoft.com/office/officeart/2005/8/layout/process1"/>
    <dgm:cxn modelId="{1205B756-3124-486A-929D-5A71B84499D0}" srcId="{064446F4-4A5E-4592-B2D7-B7DB665AF672}" destId="{9676C787-905F-45B5-82E0-D1D93662072F}" srcOrd="2" destOrd="0" parTransId="{8361DAFF-4F61-4F14-802F-E7BA9E1572CE}" sibTransId="{E38AB61A-1CD0-403C-9331-64636D132487}"/>
    <dgm:cxn modelId="{A60E6CB5-177C-48F5-9FAA-68DC30D9110A}" type="presOf" srcId="{2F5F6349-A3A8-4BB2-AF2B-9A2C6623B73F}" destId="{0927AB65-E73D-4827-8C06-599AC82F70AA}" srcOrd="0" destOrd="0" presId="urn:microsoft.com/office/officeart/2005/8/layout/process1"/>
    <dgm:cxn modelId="{B8471560-22F9-4100-8604-7D55557FD3C7}" type="presOf" srcId="{C0120F31-543F-46D6-B680-90326739B7DA}" destId="{32BC38DF-F977-4CCA-8696-D2A86FC587E1}" srcOrd="1" destOrd="0" presId="urn:microsoft.com/office/officeart/2005/8/layout/process1"/>
    <dgm:cxn modelId="{3D4FAB1A-1D2B-4F93-83DF-1C57789B81DC}" type="presOf" srcId="{E38AB61A-1CD0-403C-9331-64636D132487}" destId="{0C932641-3797-48D5-A93D-030AE5E8CD9B}" srcOrd="0" destOrd="0" presId="urn:microsoft.com/office/officeart/2005/8/layout/process1"/>
    <dgm:cxn modelId="{AC9CA3FB-ED80-454E-A831-802F74C56DCD}" type="presOf" srcId="{C0120F31-543F-46D6-B680-90326739B7DA}" destId="{EF420D2B-E5B6-4292-A8AE-2DCD31E83B58}" srcOrd="0" destOrd="0" presId="urn:microsoft.com/office/officeart/2005/8/layout/process1"/>
    <dgm:cxn modelId="{46CAB135-FF4E-4398-BACC-D871B8248A0B}" srcId="{064446F4-4A5E-4592-B2D7-B7DB665AF672}" destId="{67BE2FAF-2628-4496-9B59-624F96899B04}" srcOrd="3" destOrd="0" parTransId="{CA50F731-B72D-471A-8DA7-AA87DBC65DDD}" sibTransId="{9C1F049A-8C23-4D4E-8C47-D5CEFBA5FFEB}"/>
    <dgm:cxn modelId="{621C9D77-7A16-4507-AE3A-67A4C15B7F28}" type="presOf" srcId="{E38AB61A-1CD0-403C-9331-64636D132487}" destId="{9A6EB44D-42B5-4019-A4F3-1B5520CA1106}" srcOrd="1" destOrd="0" presId="urn:microsoft.com/office/officeart/2005/8/layout/process1"/>
    <dgm:cxn modelId="{D9100D3B-2E83-4C0B-AFF0-8B0DD35519B7}" srcId="{064446F4-4A5E-4592-B2D7-B7DB665AF672}" destId="{7129569D-6E86-48D9-956E-32A4ECA67249}" srcOrd="4" destOrd="0" parTransId="{BC35C169-1007-4145-BBA2-626125990AA2}" sibTransId="{522D690E-53B1-481F-9867-5912A96E4A5A}"/>
    <dgm:cxn modelId="{F87DCAF9-4C1D-4FB7-B0DD-1CD36ED0B3F4}" type="presOf" srcId="{7129569D-6E86-48D9-956E-32A4ECA67249}" destId="{9A39EB24-F966-450D-A42C-91E8434263C6}" srcOrd="0" destOrd="0" presId="urn:microsoft.com/office/officeart/2005/8/layout/process1"/>
    <dgm:cxn modelId="{B9E36E1A-6052-4186-9FB7-94C5FBDC0589}" type="presParOf" srcId="{E2D63A53-2C46-4C40-A446-D1E209E678EC}" destId="{7D6AE191-77C5-4D92-9483-A1FEA8F79F2D}" srcOrd="0" destOrd="0" presId="urn:microsoft.com/office/officeart/2005/8/layout/process1"/>
    <dgm:cxn modelId="{BBC1890C-3DC9-4833-BACB-E47D07DB5B4D}" type="presParOf" srcId="{E2D63A53-2C46-4C40-A446-D1E209E678EC}" destId="{020961E0-7F21-458E-9D36-AA92FFF35D35}" srcOrd="1" destOrd="0" presId="urn:microsoft.com/office/officeart/2005/8/layout/process1"/>
    <dgm:cxn modelId="{12D6BC94-C333-4DFD-9E09-90834C64DDFA}" type="presParOf" srcId="{020961E0-7F21-458E-9D36-AA92FFF35D35}" destId="{B8B6F54C-5B61-4748-821C-B4A3070F64BF}" srcOrd="0" destOrd="0" presId="urn:microsoft.com/office/officeart/2005/8/layout/process1"/>
    <dgm:cxn modelId="{2012AE6F-D58F-4AED-BB74-1ADC8C270199}" type="presParOf" srcId="{E2D63A53-2C46-4C40-A446-D1E209E678EC}" destId="{0927AB65-E73D-4827-8C06-599AC82F70AA}" srcOrd="2" destOrd="0" presId="urn:microsoft.com/office/officeart/2005/8/layout/process1"/>
    <dgm:cxn modelId="{F7FE6ABE-62B9-435E-B2F0-C558CD7BFCF1}" type="presParOf" srcId="{E2D63A53-2C46-4C40-A446-D1E209E678EC}" destId="{EF420D2B-E5B6-4292-A8AE-2DCD31E83B58}" srcOrd="3" destOrd="0" presId="urn:microsoft.com/office/officeart/2005/8/layout/process1"/>
    <dgm:cxn modelId="{FEADD114-CBBA-489D-8C76-DB5E9BE6BA88}" type="presParOf" srcId="{EF420D2B-E5B6-4292-A8AE-2DCD31E83B58}" destId="{32BC38DF-F977-4CCA-8696-D2A86FC587E1}" srcOrd="0" destOrd="0" presId="urn:microsoft.com/office/officeart/2005/8/layout/process1"/>
    <dgm:cxn modelId="{880B690F-56E5-4282-B365-CFEF4FC6A8B8}" type="presParOf" srcId="{E2D63A53-2C46-4C40-A446-D1E209E678EC}" destId="{30E8BF22-EC4B-4818-8867-7720965D57B9}" srcOrd="4" destOrd="0" presId="urn:microsoft.com/office/officeart/2005/8/layout/process1"/>
    <dgm:cxn modelId="{08DAC421-3D2E-40A6-8543-250A6427BDD5}" type="presParOf" srcId="{E2D63A53-2C46-4C40-A446-D1E209E678EC}" destId="{0C932641-3797-48D5-A93D-030AE5E8CD9B}" srcOrd="5" destOrd="0" presId="urn:microsoft.com/office/officeart/2005/8/layout/process1"/>
    <dgm:cxn modelId="{B8BC0FF2-09C3-4143-8E0B-BE10C2949FFB}" type="presParOf" srcId="{0C932641-3797-48D5-A93D-030AE5E8CD9B}" destId="{9A6EB44D-42B5-4019-A4F3-1B5520CA1106}" srcOrd="0" destOrd="0" presId="urn:microsoft.com/office/officeart/2005/8/layout/process1"/>
    <dgm:cxn modelId="{56137746-6D8C-4F6E-930E-E8BF98BDB420}" type="presParOf" srcId="{E2D63A53-2C46-4C40-A446-D1E209E678EC}" destId="{F458F7AF-036A-4036-A447-362AAEDADEBC}" srcOrd="6" destOrd="0" presId="urn:microsoft.com/office/officeart/2005/8/layout/process1"/>
    <dgm:cxn modelId="{4E51FF4F-0D0D-459C-9C59-59AB8C899B6D}" type="presParOf" srcId="{E2D63A53-2C46-4C40-A446-D1E209E678EC}" destId="{4C7404E4-8EBA-4865-B148-443715AC7B13}" srcOrd="7" destOrd="0" presId="urn:microsoft.com/office/officeart/2005/8/layout/process1"/>
    <dgm:cxn modelId="{5ABCE6B0-AFC0-448F-A683-446B521D835E}" type="presParOf" srcId="{4C7404E4-8EBA-4865-B148-443715AC7B13}" destId="{796CA20D-B9D5-47FD-9457-A316FBEFFEB7}" srcOrd="0" destOrd="0" presId="urn:microsoft.com/office/officeart/2005/8/layout/process1"/>
    <dgm:cxn modelId="{60C5CC64-6A50-414F-ABE1-76299D0E4390}" type="presParOf" srcId="{E2D63A53-2C46-4C40-A446-D1E209E678EC}" destId="{9A39EB24-F966-450D-A42C-91E8434263C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4446F4-4A5E-4592-B2D7-B7DB665AF672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9D7637C0-2518-4AF1-BF59-68F78D531CF4}">
      <dgm:prSet phldrT="[Текст]" custT="1"/>
      <dgm:spPr/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ФАЗА 6.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Реализация плана мероприятий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21.04.2020-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18.09.2020</a:t>
          </a:r>
          <a:endParaRPr lang="ru-RU" sz="1800" b="1" dirty="0"/>
        </a:p>
      </dgm:t>
    </dgm:pt>
    <dgm:pt modelId="{9ACA2A19-6B43-4974-9876-83C67FBE2EB9}" type="parTrans" cxnId="{E9F266CA-6EBF-44EB-B251-8DEBEBC8DFE7}">
      <dgm:prSet/>
      <dgm:spPr/>
      <dgm:t>
        <a:bodyPr/>
        <a:lstStyle/>
        <a:p>
          <a:endParaRPr lang="ru-RU"/>
        </a:p>
      </dgm:t>
    </dgm:pt>
    <dgm:pt modelId="{795DD5E5-A992-4DA7-B6B8-20221D212BD0}" type="sibTrans" cxnId="{E9F266CA-6EBF-44EB-B251-8DEBEBC8DFE7}">
      <dgm:prSet/>
      <dgm:spPr/>
      <dgm:t>
        <a:bodyPr/>
        <a:lstStyle/>
        <a:p>
          <a:endParaRPr lang="ru-RU"/>
        </a:p>
      </dgm:t>
    </dgm:pt>
    <dgm:pt modelId="{2F5F6349-A3A8-4BB2-AF2B-9A2C6623B73F}">
      <dgm:prSet phldrT="[Текст]" custT="1"/>
      <dgm:spPr/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ФАЗА 7.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Контроль (производственный анализ) и стандартизация результатов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 18.09.2020-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30.09.2020</a:t>
          </a:r>
          <a:endParaRPr lang="ru-RU" sz="1800" b="1" dirty="0"/>
        </a:p>
      </dgm:t>
    </dgm:pt>
    <dgm:pt modelId="{FB2478DE-2C2B-4B82-BD3F-4DE1ABCD3E4B}" type="parTrans" cxnId="{27BBCBFA-A77F-4FC5-9789-C9435E033021}">
      <dgm:prSet/>
      <dgm:spPr/>
      <dgm:t>
        <a:bodyPr/>
        <a:lstStyle/>
        <a:p>
          <a:endParaRPr lang="ru-RU"/>
        </a:p>
      </dgm:t>
    </dgm:pt>
    <dgm:pt modelId="{C0120F31-543F-46D6-B680-90326739B7DA}" type="sibTrans" cxnId="{27BBCBFA-A77F-4FC5-9789-C9435E033021}">
      <dgm:prSet/>
      <dgm:spPr/>
      <dgm:t>
        <a:bodyPr/>
        <a:lstStyle/>
        <a:p>
          <a:endParaRPr lang="ru-RU"/>
        </a:p>
      </dgm:t>
    </dgm:pt>
    <dgm:pt modelId="{67BE2FAF-2628-4496-9B59-624F96899B0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2000" dirty="0"/>
        </a:p>
      </dgm:t>
    </dgm:pt>
    <dgm:pt modelId="{CA50F731-B72D-471A-8DA7-AA87DBC65DDD}" type="parTrans" cxnId="{46CAB135-FF4E-4398-BACC-D871B8248A0B}">
      <dgm:prSet/>
      <dgm:spPr/>
      <dgm:t>
        <a:bodyPr/>
        <a:lstStyle/>
        <a:p>
          <a:endParaRPr lang="ru-RU"/>
        </a:p>
      </dgm:t>
    </dgm:pt>
    <dgm:pt modelId="{9C1F049A-8C23-4D4E-8C47-D5CEFBA5FFEB}" type="sibTrans" cxnId="{46CAB135-FF4E-4398-BACC-D871B8248A0B}">
      <dgm:prSet/>
      <dgm:spPr/>
      <dgm:t>
        <a:bodyPr/>
        <a:lstStyle/>
        <a:p>
          <a:endParaRPr lang="ru-RU"/>
        </a:p>
      </dgm:t>
    </dgm:pt>
    <dgm:pt modelId="{9676C787-905F-45B5-82E0-D1D93662072F}">
      <dgm:prSet custT="1"/>
      <dgm:spPr/>
      <dgm:t>
        <a:bodyPr anchor="t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ФАЗА 8.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Закрытие проекта </a:t>
          </a:r>
        </a:p>
        <a:p>
          <a:pPr>
            <a:lnSpc>
              <a:spcPct val="100000"/>
            </a:lnSpc>
            <a:spcAft>
              <a:spcPts val="0"/>
            </a:spcAft>
          </a:pPr>
          <a:endParaRPr lang="ru-RU" sz="1800" b="1" dirty="0" smtClean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27.09.2020</a:t>
          </a:r>
          <a:endParaRPr lang="ru-RU" sz="1800" b="1" dirty="0"/>
        </a:p>
      </dgm:t>
    </dgm:pt>
    <dgm:pt modelId="{8361DAFF-4F61-4F14-802F-E7BA9E1572CE}" type="parTrans" cxnId="{1205B756-3124-486A-929D-5A71B84499D0}">
      <dgm:prSet/>
      <dgm:spPr/>
      <dgm:t>
        <a:bodyPr/>
        <a:lstStyle/>
        <a:p>
          <a:endParaRPr lang="ru-RU"/>
        </a:p>
      </dgm:t>
    </dgm:pt>
    <dgm:pt modelId="{E38AB61A-1CD0-403C-9331-64636D132487}" type="sibTrans" cxnId="{1205B756-3124-486A-929D-5A71B84499D0}">
      <dgm:prSet/>
      <dgm:spPr/>
      <dgm:t>
        <a:bodyPr/>
        <a:lstStyle/>
        <a:p>
          <a:endParaRPr lang="ru-RU"/>
        </a:p>
      </dgm:t>
    </dgm:pt>
    <dgm:pt modelId="{E2D63A53-2C46-4C40-A446-D1E209E678EC}" type="pres">
      <dgm:prSet presAssocID="{064446F4-4A5E-4592-B2D7-B7DB665AF672}" presName="Name0" presStyleCnt="0">
        <dgm:presLayoutVars>
          <dgm:dir/>
          <dgm:resizeHandles val="exact"/>
        </dgm:presLayoutVars>
      </dgm:prSet>
      <dgm:spPr/>
    </dgm:pt>
    <dgm:pt modelId="{7D6AE191-77C5-4D92-9483-A1FEA8F79F2D}" type="pres">
      <dgm:prSet presAssocID="{9D7637C0-2518-4AF1-BF59-68F78D531CF4}" presName="node" presStyleLbl="node1" presStyleIdx="0" presStyleCnt="4" custScaleY="193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961E0-7F21-458E-9D36-AA92FFF35D35}" type="pres">
      <dgm:prSet presAssocID="{795DD5E5-A992-4DA7-B6B8-20221D212BD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B8B6F54C-5B61-4748-821C-B4A3070F64BF}" type="pres">
      <dgm:prSet presAssocID="{795DD5E5-A992-4DA7-B6B8-20221D212BD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927AB65-E73D-4827-8C06-599AC82F70AA}" type="pres">
      <dgm:prSet presAssocID="{2F5F6349-A3A8-4BB2-AF2B-9A2C6623B73F}" presName="node" presStyleLbl="node1" presStyleIdx="1" presStyleCnt="4" custScaleX="95012" custScaleY="193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20D2B-E5B6-4292-A8AE-2DCD31E83B58}" type="pres">
      <dgm:prSet presAssocID="{C0120F31-543F-46D6-B680-90326739B7D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2BC38DF-F977-4CCA-8696-D2A86FC587E1}" type="pres">
      <dgm:prSet presAssocID="{C0120F31-543F-46D6-B680-90326739B7D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30E8BF22-EC4B-4818-8867-7720965D57B9}" type="pres">
      <dgm:prSet presAssocID="{9676C787-905F-45B5-82E0-D1D93662072F}" presName="node" presStyleLbl="node1" presStyleIdx="2" presStyleCnt="4" custScaleX="89955" custScaleY="193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32641-3797-48D5-A93D-030AE5E8CD9B}" type="pres">
      <dgm:prSet presAssocID="{E38AB61A-1CD0-403C-9331-64636D13248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A6EB44D-42B5-4019-A4F3-1B5520CA1106}" type="pres">
      <dgm:prSet presAssocID="{E38AB61A-1CD0-403C-9331-64636D13248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F458F7AF-036A-4036-A447-362AAEDADEBC}" type="pres">
      <dgm:prSet presAssocID="{67BE2FAF-2628-4496-9B59-624F96899B04}" presName="node" presStyleLbl="node1" presStyleIdx="3" presStyleCnt="4" custScaleX="100000" custScaleY="193930" custLinFactNeighborX="23136" custLinFactNeighborY="3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4E0104-1E4C-4696-812D-2BCF6FE360DE}" type="presOf" srcId="{795DD5E5-A992-4DA7-B6B8-20221D212BD0}" destId="{B8B6F54C-5B61-4748-821C-B4A3070F64BF}" srcOrd="1" destOrd="0" presId="urn:microsoft.com/office/officeart/2005/8/layout/process1"/>
    <dgm:cxn modelId="{E9F266CA-6EBF-44EB-B251-8DEBEBC8DFE7}" srcId="{064446F4-4A5E-4592-B2D7-B7DB665AF672}" destId="{9D7637C0-2518-4AF1-BF59-68F78D531CF4}" srcOrd="0" destOrd="0" parTransId="{9ACA2A19-6B43-4974-9876-83C67FBE2EB9}" sibTransId="{795DD5E5-A992-4DA7-B6B8-20221D212BD0}"/>
    <dgm:cxn modelId="{DCA4E948-47C0-4D73-A5B8-341CF912AE2E}" type="presOf" srcId="{C0120F31-543F-46D6-B680-90326739B7DA}" destId="{EF420D2B-E5B6-4292-A8AE-2DCD31E83B58}" srcOrd="0" destOrd="0" presId="urn:microsoft.com/office/officeart/2005/8/layout/process1"/>
    <dgm:cxn modelId="{E1578D42-415A-47B4-AB32-9CA62E6BF521}" type="presOf" srcId="{9D7637C0-2518-4AF1-BF59-68F78D531CF4}" destId="{7D6AE191-77C5-4D92-9483-A1FEA8F79F2D}" srcOrd="0" destOrd="0" presId="urn:microsoft.com/office/officeart/2005/8/layout/process1"/>
    <dgm:cxn modelId="{ABE7E9BF-BDA1-4C72-B436-A4023EF22237}" type="presOf" srcId="{795DD5E5-A992-4DA7-B6B8-20221D212BD0}" destId="{020961E0-7F21-458E-9D36-AA92FFF35D35}" srcOrd="0" destOrd="0" presId="urn:microsoft.com/office/officeart/2005/8/layout/process1"/>
    <dgm:cxn modelId="{E186994E-1888-4300-8E19-AD4D79951F22}" type="presOf" srcId="{064446F4-4A5E-4592-B2D7-B7DB665AF672}" destId="{E2D63A53-2C46-4C40-A446-D1E209E678EC}" srcOrd="0" destOrd="0" presId="urn:microsoft.com/office/officeart/2005/8/layout/process1"/>
    <dgm:cxn modelId="{F3775D21-016D-4B7A-B312-F5CFBDB1FD55}" type="presOf" srcId="{E38AB61A-1CD0-403C-9331-64636D132487}" destId="{9A6EB44D-42B5-4019-A4F3-1B5520CA1106}" srcOrd="1" destOrd="0" presId="urn:microsoft.com/office/officeart/2005/8/layout/process1"/>
    <dgm:cxn modelId="{27BBCBFA-A77F-4FC5-9789-C9435E033021}" srcId="{064446F4-4A5E-4592-B2D7-B7DB665AF672}" destId="{2F5F6349-A3A8-4BB2-AF2B-9A2C6623B73F}" srcOrd="1" destOrd="0" parTransId="{FB2478DE-2C2B-4B82-BD3F-4DE1ABCD3E4B}" sibTransId="{C0120F31-543F-46D6-B680-90326739B7DA}"/>
    <dgm:cxn modelId="{C3488AEF-FCA1-4971-B328-A9150647718E}" type="presOf" srcId="{67BE2FAF-2628-4496-9B59-624F96899B04}" destId="{F458F7AF-036A-4036-A447-362AAEDADEBC}" srcOrd="0" destOrd="0" presId="urn:microsoft.com/office/officeart/2005/8/layout/process1"/>
    <dgm:cxn modelId="{1205B756-3124-486A-929D-5A71B84499D0}" srcId="{064446F4-4A5E-4592-B2D7-B7DB665AF672}" destId="{9676C787-905F-45B5-82E0-D1D93662072F}" srcOrd="2" destOrd="0" parTransId="{8361DAFF-4F61-4F14-802F-E7BA9E1572CE}" sibTransId="{E38AB61A-1CD0-403C-9331-64636D132487}"/>
    <dgm:cxn modelId="{2B2A08DB-0AEF-4C84-BD5A-21EC9FBF595C}" type="presOf" srcId="{C0120F31-543F-46D6-B680-90326739B7DA}" destId="{32BC38DF-F977-4CCA-8696-D2A86FC587E1}" srcOrd="1" destOrd="0" presId="urn:microsoft.com/office/officeart/2005/8/layout/process1"/>
    <dgm:cxn modelId="{F9582597-D04D-48FF-9102-668FC4E0C30A}" type="presOf" srcId="{9676C787-905F-45B5-82E0-D1D93662072F}" destId="{30E8BF22-EC4B-4818-8867-7720965D57B9}" srcOrd="0" destOrd="0" presId="urn:microsoft.com/office/officeart/2005/8/layout/process1"/>
    <dgm:cxn modelId="{46CAB135-FF4E-4398-BACC-D871B8248A0B}" srcId="{064446F4-4A5E-4592-B2D7-B7DB665AF672}" destId="{67BE2FAF-2628-4496-9B59-624F96899B04}" srcOrd="3" destOrd="0" parTransId="{CA50F731-B72D-471A-8DA7-AA87DBC65DDD}" sibTransId="{9C1F049A-8C23-4D4E-8C47-D5CEFBA5FFEB}"/>
    <dgm:cxn modelId="{B7A4DE29-F670-47A6-BCA7-24823E44BEC4}" type="presOf" srcId="{2F5F6349-A3A8-4BB2-AF2B-9A2C6623B73F}" destId="{0927AB65-E73D-4827-8C06-599AC82F70AA}" srcOrd="0" destOrd="0" presId="urn:microsoft.com/office/officeart/2005/8/layout/process1"/>
    <dgm:cxn modelId="{5D2B907E-843F-439A-8B72-34E695D1307B}" type="presOf" srcId="{E38AB61A-1CD0-403C-9331-64636D132487}" destId="{0C932641-3797-48D5-A93D-030AE5E8CD9B}" srcOrd="0" destOrd="0" presId="urn:microsoft.com/office/officeart/2005/8/layout/process1"/>
    <dgm:cxn modelId="{33D57742-6CC9-4A59-9FC9-0A43394C3C17}" type="presParOf" srcId="{E2D63A53-2C46-4C40-A446-D1E209E678EC}" destId="{7D6AE191-77C5-4D92-9483-A1FEA8F79F2D}" srcOrd="0" destOrd="0" presId="urn:microsoft.com/office/officeart/2005/8/layout/process1"/>
    <dgm:cxn modelId="{B4906301-978E-496C-9F0C-78D8EC7CCE74}" type="presParOf" srcId="{E2D63A53-2C46-4C40-A446-D1E209E678EC}" destId="{020961E0-7F21-458E-9D36-AA92FFF35D35}" srcOrd="1" destOrd="0" presId="urn:microsoft.com/office/officeart/2005/8/layout/process1"/>
    <dgm:cxn modelId="{0317573D-5FA2-403A-90AD-43B60921787F}" type="presParOf" srcId="{020961E0-7F21-458E-9D36-AA92FFF35D35}" destId="{B8B6F54C-5B61-4748-821C-B4A3070F64BF}" srcOrd="0" destOrd="0" presId="urn:microsoft.com/office/officeart/2005/8/layout/process1"/>
    <dgm:cxn modelId="{A97DA038-4EB3-437C-8434-3A13E132C1A0}" type="presParOf" srcId="{E2D63A53-2C46-4C40-A446-D1E209E678EC}" destId="{0927AB65-E73D-4827-8C06-599AC82F70AA}" srcOrd="2" destOrd="0" presId="urn:microsoft.com/office/officeart/2005/8/layout/process1"/>
    <dgm:cxn modelId="{F3EA96A7-F94D-4233-B9A4-F62166E97481}" type="presParOf" srcId="{E2D63A53-2C46-4C40-A446-D1E209E678EC}" destId="{EF420D2B-E5B6-4292-A8AE-2DCD31E83B58}" srcOrd="3" destOrd="0" presId="urn:microsoft.com/office/officeart/2005/8/layout/process1"/>
    <dgm:cxn modelId="{79906C9B-0724-4BB0-A834-A42A4E899C93}" type="presParOf" srcId="{EF420D2B-E5B6-4292-A8AE-2DCD31E83B58}" destId="{32BC38DF-F977-4CCA-8696-D2A86FC587E1}" srcOrd="0" destOrd="0" presId="urn:microsoft.com/office/officeart/2005/8/layout/process1"/>
    <dgm:cxn modelId="{A70745DE-9A01-4D64-8677-D426247BB3FF}" type="presParOf" srcId="{E2D63A53-2C46-4C40-A446-D1E209E678EC}" destId="{30E8BF22-EC4B-4818-8867-7720965D57B9}" srcOrd="4" destOrd="0" presId="urn:microsoft.com/office/officeart/2005/8/layout/process1"/>
    <dgm:cxn modelId="{9D090A9E-84E1-48C6-BB1C-6DF6921F3602}" type="presParOf" srcId="{E2D63A53-2C46-4C40-A446-D1E209E678EC}" destId="{0C932641-3797-48D5-A93D-030AE5E8CD9B}" srcOrd="5" destOrd="0" presId="urn:microsoft.com/office/officeart/2005/8/layout/process1"/>
    <dgm:cxn modelId="{68B5AD19-3007-4793-883A-27046903D6D1}" type="presParOf" srcId="{0C932641-3797-48D5-A93D-030AE5E8CD9B}" destId="{9A6EB44D-42B5-4019-A4F3-1B5520CA1106}" srcOrd="0" destOrd="0" presId="urn:microsoft.com/office/officeart/2005/8/layout/process1"/>
    <dgm:cxn modelId="{72EA7CDC-F161-406D-B940-0100A6A40582}" type="presParOf" srcId="{E2D63A53-2C46-4C40-A446-D1E209E678EC}" destId="{F458F7AF-036A-4036-A447-362AAEDADEB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EF0D09-BDA3-45CB-BE41-773D01E814F7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354D90C-CDF6-4AA5-BA67-0542AD6C0AE8}">
      <dgm:prSet phldrT="[Текст]"/>
      <dgm:spPr/>
      <dgm:t>
        <a:bodyPr/>
        <a:lstStyle/>
        <a:p>
          <a:r>
            <a:rPr lang="ru-RU" b="1" dirty="0" smtClean="0"/>
            <a:t>ЧИТАТЕЛЬ</a:t>
          </a:r>
          <a:endParaRPr lang="ru-RU" b="1" dirty="0"/>
        </a:p>
      </dgm:t>
    </dgm:pt>
    <dgm:pt modelId="{5093423D-F1AB-4E6B-9769-98196A2BA1EE}" type="parTrans" cxnId="{54210035-0F0A-457A-B142-792E27841290}">
      <dgm:prSet/>
      <dgm:spPr/>
      <dgm:t>
        <a:bodyPr/>
        <a:lstStyle/>
        <a:p>
          <a:endParaRPr lang="ru-RU"/>
        </a:p>
      </dgm:t>
    </dgm:pt>
    <dgm:pt modelId="{6FD6A4C4-2C13-4F50-ABF5-749D738A79CD}" type="sibTrans" cxnId="{54210035-0F0A-457A-B142-792E27841290}">
      <dgm:prSet/>
      <dgm:spPr/>
      <dgm:t>
        <a:bodyPr/>
        <a:lstStyle/>
        <a:p>
          <a:endParaRPr lang="ru-RU"/>
        </a:p>
      </dgm:t>
    </dgm:pt>
    <dgm:pt modelId="{C354425C-FB62-4A98-8065-136C853BBBDB}">
      <dgm:prSet phldrT="[Текст]"/>
      <dgm:spPr/>
      <dgm:t>
        <a:bodyPr/>
        <a:lstStyle/>
        <a:p>
          <a:r>
            <a:rPr lang="ru-RU" dirty="0" smtClean="0"/>
            <a:t>Идет в библиотеку</a:t>
          </a:r>
          <a:endParaRPr lang="ru-RU" dirty="0"/>
        </a:p>
      </dgm:t>
    </dgm:pt>
    <dgm:pt modelId="{0C77619E-1D0D-4540-B62D-AE4205A1FE81}" type="parTrans" cxnId="{336D51FC-CCD3-489A-A4E4-8F48DBAC4839}">
      <dgm:prSet/>
      <dgm:spPr/>
      <dgm:t>
        <a:bodyPr/>
        <a:lstStyle/>
        <a:p>
          <a:endParaRPr lang="ru-RU"/>
        </a:p>
      </dgm:t>
    </dgm:pt>
    <dgm:pt modelId="{4C1FECD7-EE41-40CD-9FC3-AA89FCF83431}" type="sibTrans" cxnId="{336D51FC-CCD3-489A-A4E4-8F48DBAC4839}">
      <dgm:prSet/>
      <dgm:spPr/>
      <dgm:t>
        <a:bodyPr/>
        <a:lstStyle/>
        <a:p>
          <a:endParaRPr lang="ru-RU"/>
        </a:p>
      </dgm:t>
    </dgm:pt>
    <dgm:pt modelId="{62A58701-DB4E-4AC9-9D78-C2DE2C5497D0}">
      <dgm:prSet phldrT="[Текст]"/>
      <dgm:spPr/>
      <dgm:t>
        <a:bodyPr/>
        <a:lstStyle/>
        <a:p>
          <a:r>
            <a:rPr lang="ru-RU" b="1" dirty="0" smtClean="0"/>
            <a:t>ЧИТАТЕЛЬ</a:t>
          </a:r>
          <a:endParaRPr lang="ru-RU" dirty="0"/>
        </a:p>
      </dgm:t>
    </dgm:pt>
    <dgm:pt modelId="{FEA26DCC-9F46-4B8A-A2DE-5FE045BC9119}" type="parTrans" cxnId="{1ACC6D22-74AC-4320-BDFD-EC9B1631B0E2}">
      <dgm:prSet/>
      <dgm:spPr/>
      <dgm:t>
        <a:bodyPr/>
        <a:lstStyle/>
        <a:p>
          <a:endParaRPr lang="ru-RU"/>
        </a:p>
      </dgm:t>
    </dgm:pt>
    <dgm:pt modelId="{6E28294B-419B-4D99-BC9D-A97151D55128}" type="sibTrans" cxnId="{1ACC6D22-74AC-4320-BDFD-EC9B1631B0E2}">
      <dgm:prSet/>
      <dgm:spPr/>
      <dgm:t>
        <a:bodyPr/>
        <a:lstStyle/>
        <a:p>
          <a:endParaRPr lang="ru-RU"/>
        </a:p>
      </dgm:t>
    </dgm:pt>
    <dgm:pt modelId="{6047BBC4-0DED-4DD9-A9B9-5FFADDE41532}">
      <dgm:prSet phldrT="[Текст]"/>
      <dgm:spPr/>
      <dgm:t>
        <a:bodyPr/>
        <a:lstStyle/>
        <a:p>
          <a:r>
            <a:rPr lang="ru-RU" dirty="0" smtClean="0"/>
            <a:t>Делает запрос книги</a:t>
          </a:r>
          <a:endParaRPr lang="ru-RU" dirty="0"/>
        </a:p>
      </dgm:t>
    </dgm:pt>
    <dgm:pt modelId="{67B7437E-92CE-430E-96ED-A45E9CBEEFCF}" type="parTrans" cxnId="{1EFBD984-9971-4122-A4DD-5A9474274DF1}">
      <dgm:prSet/>
      <dgm:spPr/>
      <dgm:t>
        <a:bodyPr/>
        <a:lstStyle/>
        <a:p>
          <a:endParaRPr lang="ru-RU"/>
        </a:p>
      </dgm:t>
    </dgm:pt>
    <dgm:pt modelId="{75C0B9D8-0002-4DFA-97FE-9F2F2B9C7E7D}" type="sibTrans" cxnId="{1EFBD984-9971-4122-A4DD-5A9474274DF1}">
      <dgm:prSet/>
      <dgm:spPr/>
      <dgm:t>
        <a:bodyPr/>
        <a:lstStyle/>
        <a:p>
          <a:endParaRPr lang="ru-RU"/>
        </a:p>
      </dgm:t>
    </dgm:pt>
    <dgm:pt modelId="{B3729E46-03A1-4365-8B8B-5AB480242E07}">
      <dgm:prSet phldrT="[Текст]"/>
      <dgm:spPr/>
      <dgm:t>
        <a:bodyPr/>
        <a:lstStyle/>
        <a:p>
          <a:r>
            <a:rPr lang="ru-RU" b="1" dirty="0" smtClean="0"/>
            <a:t>БИБЛИОТЕКАРЬ</a:t>
          </a:r>
          <a:endParaRPr lang="ru-RU" b="1" dirty="0"/>
        </a:p>
      </dgm:t>
    </dgm:pt>
    <dgm:pt modelId="{0C1580A9-0AEC-4660-88C5-75A5C3201E56}" type="parTrans" cxnId="{6D512F82-90FF-4614-9022-A5C22CD45D41}">
      <dgm:prSet/>
      <dgm:spPr/>
      <dgm:t>
        <a:bodyPr/>
        <a:lstStyle/>
        <a:p>
          <a:endParaRPr lang="ru-RU"/>
        </a:p>
      </dgm:t>
    </dgm:pt>
    <dgm:pt modelId="{BDC35920-7D2E-4334-AEF3-64DB9F84C187}" type="sibTrans" cxnId="{6D512F82-90FF-4614-9022-A5C22CD45D41}">
      <dgm:prSet/>
      <dgm:spPr/>
      <dgm:t>
        <a:bodyPr/>
        <a:lstStyle/>
        <a:p>
          <a:endParaRPr lang="ru-RU"/>
        </a:p>
      </dgm:t>
    </dgm:pt>
    <dgm:pt modelId="{901DF64E-B6FB-42BF-BB03-3CC5F3774310}">
      <dgm:prSet phldrT="[Текст]"/>
      <dgm:spPr/>
      <dgm:t>
        <a:bodyPr/>
        <a:lstStyle/>
        <a:p>
          <a:r>
            <a:rPr lang="ru-RU" dirty="0" smtClean="0"/>
            <a:t>Ищет нужную книгу, делает запись в формуляр</a:t>
          </a:r>
          <a:endParaRPr lang="ru-RU" dirty="0"/>
        </a:p>
      </dgm:t>
    </dgm:pt>
    <dgm:pt modelId="{F667F2CD-5355-4E15-A4AD-71B97B698FFB}" type="parTrans" cxnId="{3A23B5E4-449D-40D2-9F88-232591D64F65}">
      <dgm:prSet/>
      <dgm:spPr/>
      <dgm:t>
        <a:bodyPr/>
        <a:lstStyle/>
        <a:p>
          <a:endParaRPr lang="ru-RU"/>
        </a:p>
      </dgm:t>
    </dgm:pt>
    <dgm:pt modelId="{13718D63-A367-4EAE-846C-C41C1FF8F381}" type="sibTrans" cxnId="{3A23B5E4-449D-40D2-9F88-232591D64F65}">
      <dgm:prSet/>
      <dgm:spPr/>
      <dgm:t>
        <a:bodyPr/>
        <a:lstStyle/>
        <a:p>
          <a:endParaRPr lang="ru-RU"/>
        </a:p>
      </dgm:t>
    </dgm:pt>
    <dgm:pt modelId="{4850220D-77AC-484B-B439-482D0FA3C13A}">
      <dgm:prSet/>
      <dgm:spPr/>
      <dgm:t>
        <a:bodyPr/>
        <a:lstStyle/>
        <a:p>
          <a:r>
            <a:rPr lang="ru-RU" b="1" dirty="0" smtClean="0"/>
            <a:t>ЧИТАТЕЛЬ</a:t>
          </a:r>
          <a:endParaRPr lang="ru-RU" b="1" dirty="0"/>
        </a:p>
      </dgm:t>
    </dgm:pt>
    <dgm:pt modelId="{ADAD8BF6-930C-4FCE-9ACA-1CF7D74DA97F}" type="parTrans" cxnId="{6856B495-172D-4BFF-AF62-4544EACF54BB}">
      <dgm:prSet/>
      <dgm:spPr/>
      <dgm:t>
        <a:bodyPr/>
        <a:lstStyle/>
        <a:p>
          <a:endParaRPr lang="ru-RU"/>
        </a:p>
      </dgm:t>
    </dgm:pt>
    <dgm:pt modelId="{63E8B823-968F-4547-95CD-6DF1EE93F334}" type="sibTrans" cxnId="{6856B495-172D-4BFF-AF62-4544EACF54BB}">
      <dgm:prSet/>
      <dgm:spPr/>
      <dgm:t>
        <a:bodyPr/>
        <a:lstStyle/>
        <a:p>
          <a:endParaRPr lang="ru-RU"/>
        </a:p>
      </dgm:t>
    </dgm:pt>
    <dgm:pt modelId="{041BAEA2-EFB6-4F89-BBB9-1FB3F135392F}">
      <dgm:prSet/>
      <dgm:spPr/>
      <dgm:t>
        <a:bodyPr/>
        <a:lstStyle/>
        <a:p>
          <a:r>
            <a:rPr lang="ru-RU" b="1" smtClean="0"/>
            <a:t>БИБЛИОТЕКАРЬ</a:t>
          </a:r>
          <a:endParaRPr lang="ru-RU" b="1" dirty="0"/>
        </a:p>
      </dgm:t>
    </dgm:pt>
    <dgm:pt modelId="{2F12901D-553D-4CF1-82D8-CA568350BD71}" type="parTrans" cxnId="{3E6A0C97-A4E8-407C-BEA8-012601702377}">
      <dgm:prSet/>
      <dgm:spPr/>
      <dgm:t>
        <a:bodyPr/>
        <a:lstStyle/>
        <a:p>
          <a:endParaRPr lang="ru-RU"/>
        </a:p>
      </dgm:t>
    </dgm:pt>
    <dgm:pt modelId="{9D61F6E5-932A-4D60-B647-4F575B0C1F05}" type="sibTrans" cxnId="{3E6A0C97-A4E8-407C-BEA8-012601702377}">
      <dgm:prSet/>
      <dgm:spPr/>
      <dgm:t>
        <a:bodyPr/>
        <a:lstStyle/>
        <a:p>
          <a:endParaRPr lang="ru-RU"/>
        </a:p>
      </dgm:t>
    </dgm:pt>
    <dgm:pt modelId="{E1A7E6DD-77BF-4ADB-8747-6E7539A1EEE8}">
      <dgm:prSet/>
      <dgm:spPr/>
      <dgm:t>
        <a:bodyPr/>
        <a:lstStyle/>
        <a:p>
          <a:r>
            <a:rPr lang="ru-RU" dirty="0" smtClean="0"/>
            <a:t>Получает книгу, расписывается в формуляре</a:t>
          </a:r>
          <a:endParaRPr lang="ru-RU" dirty="0"/>
        </a:p>
      </dgm:t>
    </dgm:pt>
    <dgm:pt modelId="{503DFCB3-D872-4E44-B3CA-B8727721238B}" type="parTrans" cxnId="{B485FF25-650E-48D6-B188-D4D0D5DE3327}">
      <dgm:prSet/>
      <dgm:spPr/>
      <dgm:t>
        <a:bodyPr/>
        <a:lstStyle/>
        <a:p>
          <a:endParaRPr lang="ru-RU"/>
        </a:p>
      </dgm:t>
    </dgm:pt>
    <dgm:pt modelId="{A82A356B-6508-459C-B113-50C1532D3EFC}" type="sibTrans" cxnId="{B485FF25-650E-48D6-B188-D4D0D5DE3327}">
      <dgm:prSet/>
      <dgm:spPr/>
      <dgm:t>
        <a:bodyPr/>
        <a:lstStyle/>
        <a:p>
          <a:endParaRPr lang="ru-RU"/>
        </a:p>
      </dgm:t>
    </dgm:pt>
    <dgm:pt modelId="{AE75616C-EC2C-448A-BFAA-32C808CA3028}">
      <dgm:prSet/>
      <dgm:spPr/>
      <dgm:t>
        <a:bodyPr/>
        <a:lstStyle/>
        <a:p>
          <a:r>
            <a:rPr lang="ru-RU" dirty="0" smtClean="0"/>
            <a:t>Ставит формуляр на место</a:t>
          </a:r>
          <a:endParaRPr lang="ru-RU" dirty="0"/>
        </a:p>
      </dgm:t>
    </dgm:pt>
    <dgm:pt modelId="{C18BEE1C-7269-427A-B630-30B7B151DEEA}" type="parTrans" cxnId="{23FF111E-51B8-49EE-8461-FE007958A1D3}">
      <dgm:prSet/>
      <dgm:spPr/>
      <dgm:t>
        <a:bodyPr/>
        <a:lstStyle/>
        <a:p>
          <a:endParaRPr lang="ru-RU"/>
        </a:p>
      </dgm:t>
    </dgm:pt>
    <dgm:pt modelId="{D97296D8-3954-4482-BEB2-6EAE085E51BD}" type="sibTrans" cxnId="{23FF111E-51B8-49EE-8461-FE007958A1D3}">
      <dgm:prSet/>
      <dgm:spPr/>
      <dgm:t>
        <a:bodyPr/>
        <a:lstStyle/>
        <a:p>
          <a:endParaRPr lang="ru-RU"/>
        </a:p>
      </dgm:t>
    </dgm:pt>
    <dgm:pt modelId="{3E32F6B2-BABF-40F2-A02F-EB15D215958D}">
      <dgm:prSet phldrT="[Текст]"/>
      <dgm:spPr/>
      <dgm:t>
        <a:bodyPr/>
        <a:lstStyle/>
        <a:p>
          <a:endParaRPr lang="ru-RU" dirty="0"/>
        </a:p>
      </dgm:t>
    </dgm:pt>
    <dgm:pt modelId="{444FF1AA-20FD-44EC-B37B-8A13ABE117A0}" type="parTrans" cxnId="{FD544C12-C08B-4BB4-898F-4C4D72F14599}">
      <dgm:prSet/>
      <dgm:spPr/>
      <dgm:t>
        <a:bodyPr/>
        <a:lstStyle/>
        <a:p>
          <a:endParaRPr lang="ru-RU"/>
        </a:p>
      </dgm:t>
    </dgm:pt>
    <dgm:pt modelId="{2AC3931F-D2C3-4EAF-9EC0-1C913EB99DB0}" type="sibTrans" cxnId="{FD544C12-C08B-4BB4-898F-4C4D72F14599}">
      <dgm:prSet/>
      <dgm:spPr/>
      <dgm:t>
        <a:bodyPr/>
        <a:lstStyle/>
        <a:p>
          <a:endParaRPr lang="ru-RU"/>
        </a:p>
      </dgm:t>
    </dgm:pt>
    <dgm:pt modelId="{E64663E7-48B5-4920-BFEF-CD9EEA630C82}" type="pres">
      <dgm:prSet presAssocID="{6BEF0D09-BDA3-45CB-BE41-773D01E814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DA9119-95B8-43C4-B4AD-4A4744CC9248}" type="pres">
      <dgm:prSet presAssocID="{1354D90C-CDF6-4AA5-BA67-0542AD6C0AE8}" presName="composite" presStyleCnt="0"/>
      <dgm:spPr/>
    </dgm:pt>
    <dgm:pt modelId="{76E98064-1DEC-4686-A75F-E0147F69A341}" type="pres">
      <dgm:prSet presAssocID="{1354D90C-CDF6-4AA5-BA67-0542AD6C0AE8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71FE6-C2AD-477B-BC16-0102F492496A}" type="pres">
      <dgm:prSet presAssocID="{1354D90C-CDF6-4AA5-BA67-0542AD6C0AE8}" presName="parSh" presStyleLbl="node1" presStyleIdx="0" presStyleCnt="5"/>
      <dgm:spPr/>
      <dgm:t>
        <a:bodyPr/>
        <a:lstStyle/>
        <a:p>
          <a:endParaRPr lang="ru-RU"/>
        </a:p>
      </dgm:t>
    </dgm:pt>
    <dgm:pt modelId="{8F86E735-27BD-4DD1-A928-F389DA34CBAC}" type="pres">
      <dgm:prSet presAssocID="{1354D90C-CDF6-4AA5-BA67-0542AD6C0AE8}" presName="desTx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3B24E-72F0-46A8-A9F1-17A8DE08BF90}" type="pres">
      <dgm:prSet presAssocID="{6FD6A4C4-2C13-4F50-ABF5-749D738A79CD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C2F19CD-087E-480B-9A7C-A79F36F0DB54}" type="pres">
      <dgm:prSet presAssocID="{6FD6A4C4-2C13-4F50-ABF5-749D738A79CD}" presName="connTx" presStyleLbl="sibTrans2D1" presStyleIdx="0" presStyleCnt="4"/>
      <dgm:spPr/>
      <dgm:t>
        <a:bodyPr/>
        <a:lstStyle/>
        <a:p>
          <a:endParaRPr lang="ru-RU"/>
        </a:p>
      </dgm:t>
    </dgm:pt>
    <dgm:pt modelId="{903F6754-E397-4E75-AE11-9B491683AA06}" type="pres">
      <dgm:prSet presAssocID="{62A58701-DB4E-4AC9-9D78-C2DE2C5497D0}" presName="composite" presStyleCnt="0"/>
      <dgm:spPr/>
    </dgm:pt>
    <dgm:pt modelId="{F460733E-8231-4D27-807C-8E11DB5A39A2}" type="pres">
      <dgm:prSet presAssocID="{62A58701-DB4E-4AC9-9D78-C2DE2C5497D0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1AF5D-FC9B-4562-921E-5BD413F410C0}" type="pres">
      <dgm:prSet presAssocID="{62A58701-DB4E-4AC9-9D78-C2DE2C5497D0}" presName="parSh" presStyleLbl="node1" presStyleIdx="1" presStyleCnt="5"/>
      <dgm:spPr/>
      <dgm:t>
        <a:bodyPr/>
        <a:lstStyle/>
        <a:p>
          <a:endParaRPr lang="ru-RU"/>
        </a:p>
      </dgm:t>
    </dgm:pt>
    <dgm:pt modelId="{4D13B5DC-865E-4956-8AF7-4AEC1B680574}" type="pres">
      <dgm:prSet presAssocID="{62A58701-DB4E-4AC9-9D78-C2DE2C5497D0}" presName="desTx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2C75A-0FF3-47A8-A7F1-0609A4DE039B}" type="pres">
      <dgm:prSet presAssocID="{6E28294B-419B-4D99-BC9D-A97151D55128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61C4E0E-7F23-4D32-A661-9CDE043E9C87}" type="pres">
      <dgm:prSet presAssocID="{6E28294B-419B-4D99-BC9D-A97151D55128}" presName="connTx" presStyleLbl="sibTrans2D1" presStyleIdx="1" presStyleCnt="4"/>
      <dgm:spPr/>
      <dgm:t>
        <a:bodyPr/>
        <a:lstStyle/>
        <a:p>
          <a:endParaRPr lang="ru-RU"/>
        </a:p>
      </dgm:t>
    </dgm:pt>
    <dgm:pt modelId="{CADE9B2E-9F4A-4A1C-B7D8-EDE74C77D914}" type="pres">
      <dgm:prSet presAssocID="{B3729E46-03A1-4365-8B8B-5AB480242E07}" presName="composite" presStyleCnt="0"/>
      <dgm:spPr/>
    </dgm:pt>
    <dgm:pt modelId="{B447F5C1-EAED-4259-917B-A2DB722FE794}" type="pres">
      <dgm:prSet presAssocID="{B3729E46-03A1-4365-8B8B-5AB480242E07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B257A-A8D3-4E62-AECA-D8FB52F80EFF}" type="pres">
      <dgm:prSet presAssocID="{B3729E46-03A1-4365-8B8B-5AB480242E07}" presName="parSh" presStyleLbl="node1" presStyleIdx="2" presStyleCnt="5"/>
      <dgm:spPr/>
      <dgm:t>
        <a:bodyPr/>
        <a:lstStyle/>
        <a:p>
          <a:endParaRPr lang="ru-RU"/>
        </a:p>
      </dgm:t>
    </dgm:pt>
    <dgm:pt modelId="{722D212D-19FD-490A-9A29-89DA827EDB06}" type="pres">
      <dgm:prSet presAssocID="{B3729E46-03A1-4365-8B8B-5AB480242E07}" presName="desTx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A6197-B904-4747-B575-45599EC1E0D8}" type="pres">
      <dgm:prSet presAssocID="{BDC35920-7D2E-4334-AEF3-64DB9F84C18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7B2F79AD-287A-4303-B7F1-E9DA4DA3C1A2}" type="pres">
      <dgm:prSet presAssocID="{BDC35920-7D2E-4334-AEF3-64DB9F84C187}" presName="connTx" presStyleLbl="sibTrans2D1" presStyleIdx="2" presStyleCnt="4"/>
      <dgm:spPr/>
      <dgm:t>
        <a:bodyPr/>
        <a:lstStyle/>
        <a:p>
          <a:endParaRPr lang="ru-RU"/>
        </a:p>
      </dgm:t>
    </dgm:pt>
    <dgm:pt modelId="{C79DDC35-BAAF-4420-835E-5AEA90ABF6BE}" type="pres">
      <dgm:prSet presAssocID="{4850220D-77AC-484B-B439-482D0FA3C13A}" presName="composite" presStyleCnt="0"/>
      <dgm:spPr/>
    </dgm:pt>
    <dgm:pt modelId="{BCCF0DAA-0B35-4619-A9E8-445F3D83693E}" type="pres">
      <dgm:prSet presAssocID="{4850220D-77AC-484B-B439-482D0FA3C13A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AB6C6-4F49-4F31-9F45-ED302B78EC78}" type="pres">
      <dgm:prSet presAssocID="{4850220D-77AC-484B-B439-482D0FA3C13A}" presName="parSh" presStyleLbl="node1" presStyleIdx="3" presStyleCnt="5"/>
      <dgm:spPr/>
      <dgm:t>
        <a:bodyPr/>
        <a:lstStyle/>
        <a:p>
          <a:endParaRPr lang="ru-RU"/>
        </a:p>
      </dgm:t>
    </dgm:pt>
    <dgm:pt modelId="{FC49CA99-638B-4CF1-AF4C-178A9BBD5E0E}" type="pres">
      <dgm:prSet presAssocID="{4850220D-77AC-484B-B439-482D0FA3C13A}" presName="desTx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D48D1-BEE8-4324-A498-AC9AE874A183}" type="pres">
      <dgm:prSet presAssocID="{63E8B823-968F-4547-95CD-6DF1EE93F334}" presName="sibTrans" presStyleLbl="sibTrans2D1" presStyleIdx="3" presStyleCnt="4"/>
      <dgm:spPr/>
      <dgm:t>
        <a:bodyPr/>
        <a:lstStyle/>
        <a:p>
          <a:endParaRPr lang="ru-RU"/>
        </a:p>
      </dgm:t>
    </dgm:pt>
    <dgm:pt modelId="{0C44C3A8-84E8-4227-B9D9-B5200737D954}" type="pres">
      <dgm:prSet presAssocID="{63E8B823-968F-4547-95CD-6DF1EE93F334}" presName="connTx" presStyleLbl="sibTrans2D1" presStyleIdx="3" presStyleCnt="4"/>
      <dgm:spPr/>
      <dgm:t>
        <a:bodyPr/>
        <a:lstStyle/>
        <a:p>
          <a:endParaRPr lang="ru-RU"/>
        </a:p>
      </dgm:t>
    </dgm:pt>
    <dgm:pt modelId="{E157A03D-5EB1-4FF4-91E9-BEBFB24E94E7}" type="pres">
      <dgm:prSet presAssocID="{041BAEA2-EFB6-4F89-BBB9-1FB3F135392F}" presName="composite" presStyleCnt="0"/>
      <dgm:spPr/>
    </dgm:pt>
    <dgm:pt modelId="{3A9BC9C6-EE6F-464D-BD60-73E0332F143F}" type="pres">
      <dgm:prSet presAssocID="{041BAEA2-EFB6-4F89-BBB9-1FB3F135392F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3E75F-DB75-45CB-9B3D-C5BF32AE5342}" type="pres">
      <dgm:prSet presAssocID="{041BAEA2-EFB6-4F89-BBB9-1FB3F135392F}" presName="parSh" presStyleLbl="node1" presStyleIdx="4" presStyleCnt="5"/>
      <dgm:spPr/>
      <dgm:t>
        <a:bodyPr/>
        <a:lstStyle/>
        <a:p>
          <a:endParaRPr lang="ru-RU"/>
        </a:p>
      </dgm:t>
    </dgm:pt>
    <dgm:pt modelId="{B5E4DC11-E521-4499-AA2A-498D5C69913D}" type="pres">
      <dgm:prSet presAssocID="{041BAEA2-EFB6-4F89-BBB9-1FB3F135392F}" presName="desTx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A1D1EA-0A56-4662-937B-A5EFDA4BB6E9}" type="presOf" srcId="{4850220D-77AC-484B-B439-482D0FA3C13A}" destId="{BCCF0DAA-0B35-4619-A9E8-445F3D83693E}" srcOrd="0" destOrd="0" presId="urn:microsoft.com/office/officeart/2005/8/layout/process3"/>
    <dgm:cxn modelId="{23FF111E-51B8-49EE-8461-FE007958A1D3}" srcId="{041BAEA2-EFB6-4F89-BBB9-1FB3F135392F}" destId="{AE75616C-EC2C-448A-BFAA-32C808CA3028}" srcOrd="0" destOrd="0" parTransId="{C18BEE1C-7269-427A-B630-30B7B151DEEA}" sibTransId="{D97296D8-3954-4482-BEB2-6EAE085E51BD}"/>
    <dgm:cxn modelId="{E8E81D56-32FC-427C-9341-F778F2C2DA2C}" type="presOf" srcId="{BDC35920-7D2E-4334-AEF3-64DB9F84C187}" destId="{5F4A6197-B904-4747-B575-45599EC1E0D8}" srcOrd="0" destOrd="0" presId="urn:microsoft.com/office/officeart/2005/8/layout/process3"/>
    <dgm:cxn modelId="{979D4D22-5EF4-47B2-861A-6FD7B0059F77}" type="presOf" srcId="{E1A7E6DD-77BF-4ADB-8747-6E7539A1EEE8}" destId="{FC49CA99-638B-4CF1-AF4C-178A9BBD5E0E}" srcOrd="0" destOrd="0" presId="urn:microsoft.com/office/officeart/2005/8/layout/process3"/>
    <dgm:cxn modelId="{5BFA2CFE-C57E-4AE4-B891-5FF238EE104E}" type="presOf" srcId="{AE75616C-EC2C-448A-BFAA-32C808CA3028}" destId="{B5E4DC11-E521-4499-AA2A-498D5C69913D}" srcOrd="0" destOrd="0" presId="urn:microsoft.com/office/officeart/2005/8/layout/process3"/>
    <dgm:cxn modelId="{D42C3F43-ACCD-4760-AD58-58BA929C0122}" type="presOf" srcId="{6E28294B-419B-4D99-BC9D-A97151D55128}" destId="{A61C4E0E-7F23-4D32-A661-9CDE043E9C87}" srcOrd="1" destOrd="0" presId="urn:microsoft.com/office/officeart/2005/8/layout/process3"/>
    <dgm:cxn modelId="{671245AF-8A29-407C-8DA5-AD5EDCAA12D5}" type="presOf" srcId="{3E32F6B2-BABF-40F2-A02F-EB15D215958D}" destId="{8F86E735-27BD-4DD1-A928-F389DA34CBAC}" srcOrd="0" destOrd="1" presId="urn:microsoft.com/office/officeart/2005/8/layout/process3"/>
    <dgm:cxn modelId="{EC0B3EA8-2820-45CA-8DFE-4037B42C69BC}" type="presOf" srcId="{62A58701-DB4E-4AC9-9D78-C2DE2C5497D0}" destId="{EE41AF5D-FC9B-4562-921E-5BD413F410C0}" srcOrd="1" destOrd="0" presId="urn:microsoft.com/office/officeart/2005/8/layout/process3"/>
    <dgm:cxn modelId="{27ED90DD-BA98-467A-A0E1-C33F6690EC7E}" type="presOf" srcId="{041BAEA2-EFB6-4F89-BBB9-1FB3F135392F}" destId="{3A9BC9C6-EE6F-464D-BD60-73E0332F143F}" srcOrd="0" destOrd="0" presId="urn:microsoft.com/office/officeart/2005/8/layout/process3"/>
    <dgm:cxn modelId="{ADC5AF31-661E-491D-A206-53E8C2093022}" type="presOf" srcId="{62A58701-DB4E-4AC9-9D78-C2DE2C5497D0}" destId="{F460733E-8231-4D27-807C-8E11DB5A39A2}" srcOrd="0" destOrd="0" presId="urn:microsoft.com/office/officeart/2005/8/layout/process3"/>
    <dgm:cxn modelId="{1ACC6D22-74AC-4320-BDFD-EC9B1631B0E2}" srcId="{6BEF0D09-BDA3-45CB-BE41-773D01E814F7}" destId="{62A58701-DB4E-4AC9-9D78-C2DE2C5497D0}" srcOrd="1" destOrd="0" parTransId="{FEA26DCC-9F46-4B8A-A2DE-5FE045BC9119}" sibTransId="{6E28294B-419B-4D99-BC9D-A97151D55128}"/>
    <dgm:cxn modelId="{1EFBD984-9971-4122-A4DD-5A9474274DF1}" srcId="{62A58701-DB4E-4AC9-9D78-C2DE2C5497D0}" destId="{6047BBC4-0DED-4DD9-A9B9-5FFADDE41532}" srcOrd="0" destOrd="0" parTransId="{67B7437E-92CE-430E-96ED-A45E9CBEEFCF}" sibTransId="{75C0B9D8-0002-4DFA-97FE-9F2F2B9C7E7D}"/>
    <dgm:cxn modelId="{A4A2679E-540E-4CDB-8C39-0CB7700A9362}" type="presOf" srcId="{B3729E46-03A1-4365-8B8B-5AB480242E07}" destId="{94BB257A-A8D3-4E62-AECA-D8FB52F80EFF}" srcOrd="1" destOrd="0" presId="urn:microsoft.com/office/officeart/2005/8/layout/process3"/>
    <dgm:cxn modelId="{BAEB38C1-D1F9-42FB-8F87-8A0F18B56D6B}" type="presOf" srcId="{BDC35920-7D2E-4334-AEF3-64DB9F84C187}" destId="{7B2F79AD-287A-4303-B7F1-E9DA4DA3C1A2}" srcOrd="1" destOrd="0" presId="urn:microsoft.com/office/officeart/2005/8/layout/process3"/>
    <dgm:cxn modelId="{FD544C12-C08B-4BB4-898F-4C4D72F14599}" srcId="{1354D90C-CDF6-4AA5-BA67-0542AD6C0AE8}" destId="{3E32F6B2-BABF-40F2-A02F-EB15D215958D}" srcOrd="1" destOrd="0" parTransId="{444FF1AA-20FD-44EC-B37B-8A13ABE117A0}" sibTransId="{2AC3931F-D2C3-4EAF-9EC0-1C913EB99DB0}"/>
    <dgm:cxn modelId="{3E6A0C97-A4E8-407C-BEA8-012601702377}" srcId="{6BEF0D09-BDA3-45CB-BE41-773D01E814F7}" destId="{041BAEA2-EFB6-4F89-BBB9-1FB3F135392F}" srcOrd="4" destOrd="0" parTransId="{2F12901D-553D-4CF1-82D8-CA568350BD71}" sibTransId="{9D61F6E5-932A-4D60-B647-4F575B0C1F05}"/>
    <dgm:cxn modelId="{B5340711-88A4-4CF0-A856-EA772A3DD6C9}" type="presOf" srcId="{6FD6A4C4-2C13-4F50-ABF5-749D738A79CD}" destId="{6AF3B24E-72F0-46A8-A9F1-17A8DE08BF90}" srcOrd="0" destOrd="0" presId="urn:microsoft.com/office/officeart/2005/8/layout/process3"/>
    <dgm:cxn modelId="{AE6B5946-6518-4258-A9BF-1749D85AFA80}" type="presOf" srcId="{1354D90C-CDF6-4AA5-BA67-0542AD6C0AE8}" destId="{76E98064-1DEC-4686-A75F-E0147F69A341}" srcOrd="0" destOrd="0" presId="urn:microsoft.com/office/officeart/2005/8/layout/process3"/>
    <dgm:cxn modelId="{1F85A606-AF3B-4E5C-B98F-4CA649C411D2}" type="presOf" srcId="{041BAEA2-EFB6-4F89-BBB9-1FB3F135392F}" destId="{03E3E75F-DB75-45CB-9B3D-C5BF32AE5342}" srcOrd="1" destOrd="0" presId="urn:microsoft.com/office/officeart/2005/8/layout/process3"/>
    <dgm:cxn modelId="{C0515C73-44D4-4700-98AE-1DE8AF32050C}" type="presOf" srcId="{B3729E46-03A1-4365-8B8B-5AB480242E07}" destId="{B447F5C1-EAED-4259-917B-A2DB722FE794}" srcOrd="0" destOrd="0" presId="urn:microsoft.com/office/officeart/2005/8/layout/process3"/>
    <dgm:cxn modelId="{86D39C35-EDD3-4AD7-B93D-6A8214755F0D}" type="presOf" srcId="{4850220D-77AC-484B-B439-482D0FA3C13A}" destId="{58CAB6C6-4F49-4F31-9F45-ED302B78EC78}" srcOrd="1" destOrd="0" presId="urn:microsoft.com/office/officeart/2005/8/layout/process3"/>
    <dgm:cxn modelId="{B485FF25-650E-48D6-B188-D4D0D5DE3327}" srcId="{4850220D-77AC-484B-B439-482D0FA3C13A}" destId="{E1A7E6DD-77BF-4ADB-8747-6E7539A1EEE8}" srcOrd="0" destOrd="0" parTransId="{503DFCB3-D872-4E44-B3CA-B8727721238B}" sibTransId="{A82A356B-6508-459C-B113-50C1532D3EFC}"/>
    <dgm:cxn modelId="{B05B0D51-FD29-4797-863E-5EFE6A2BF53C}" type="presOf" srcId="{6E28294B-419B-4D99-BC9D-A97151D55128}" destId="{37B2C75A-0FF3-47A8-A7F1-0609A4DE039B}" srcOrd="0" destOrd="0" presId="urn:microsoft.com/office/officeart/2005/8/layout/process3"/>
    <dgm:cxn modelId="{3A23B5E4-449D-40D2-9F88-232591D64F65}" srcId="{B3729E46-03A1-4365-8B8B-5AB480242E07}" destId="{901DF64E-B6FB-42BF-BB03-3CC5F3774310}" srcOrd="0" destOrd="0" parTransId="{F667F2CD-5355-4E15-A4AD-71B97B698FFB}" sibTransId="{13718D63-A367-4EAE-846C-C41C1FF8F381}"/>
    <dgm:cxn modelId="{5B2632B0-AC7F-467E-B2F4-849100CCBCEC}" type="presOf" srcId="{901DF64E-B6FB-42BF-BB03-3CC5F3774310}" destId="{722D212D-19FD-490A-9A29-89DA827EDB06}" srcOrd="0" destOrd="0" presId="urn:microsoft.com/office/officeart/2005/8/layout/process3"/>
    <dgm:cxn modelId="{6856B495-172D-4BFF-AF62-4544EACF54BB}" srcId="{6BEF0D09-BDA3-45CB-BE41-773D01E814F7}" destId="{4850220D-77AC-484B-B439-482D0FA3C13A}" srcOrd="3" destOrd="0" parTransId="{ADAD8BF6-930C-4FCE-9ACA-1CF7D74DA97F}" sibTransId="{63E8B823-968F-4547-95CD-6DF1EE93F334}"/>
    <dgm:cxn modelId="{CEB335C4-7D3B-4C50-824C-D89072D80C15}" type="presOf" srcId="{63E8B823-968F-4547-95CD-6DF1EE93F334}" destId="{0C44C3A8-84E8-4227-B9D9-B5200737D954}" srcOrd="1" destOrd="0" presId="urn:microsoft.com/office/officeart/2005/8/layout/process3"/>
    <dgm:cxn modelId="{6D512F82-90FF-4614-9022-A5C22CD45D41}" srcId="{6BEF0D09-BDA3-45CB-BE41-773D01E814F7}" destId="{B3729E46-03A1-4365-8B8B-5AB480242E07}" srcOrd="2" destOrd="0" parTransId="{0C1580A9-0AEC-4660-88C5-75A5C3201E56}" sibTransId="{BDC35920-7D2E-4334-AEF3-64DB9F84C187}"/>
    <dgm:cxn modelId="{54210035-0F0A-457A-B142-792E27841290}" srcId="{6BEF0D09-BDA3-45CB-BE41-773D01E814F7}" destId="{1354D90C-CDF6-4AA5-BA67-0542AD6C0AE8}" srcOrd="0" destOrd="0" parTransId="{5093423D-F1AB-4E6B-9769-98196A2BA1EE}" sibTransId="{6FD6A4C4-2C13-4F50-ABF5-749D738A79CD}"/>
    <dgm:cxn modelId="{F0A75A0B-291D-4052-B723-64306E977BEC}" type="presOf" srcId="{6BEF0D09-BDA3-45CB-BE41-773D01E814F7}" destId="{E64663E7-48B5-4920-BFEF-CD9EEA630C82}" srcOrd="0" destOrd="0" presId="urn:microsoft.com/office/officeart/2005/8/layout/process3"/>
    <dgm:cxn modelId="{46F30E8A-B1A5-4ABF-AEB8-34A7CAF45C3D}" type="presOf" srcId="{C354425C-FB62-4A98-8065-136C853BBBDB}" destId="{8F86E735-27BD-4DD1-A928-F389DA34CBAC}" srcOrd="0" destOrd="0" presId="urn:microsoft.com/office/officeart/2005/8/layout/process3"/>
    <dgm:cxn modelId="{336D51FC-CCD3-489A-A4E4-8F48DBAC4839}" srcId="{1354D90C-CDF6-4AA5-BA67-0542AD6C0AE8}" destId="{C354425C-FB62-4A98-8065-136C853BBBDB}" srcOrd="0" destOrd="0" parTransId="{0C77619E-1D0D-4540-B62D-AE4205A1FE81}" sibTransId="{4C1FECD7-EE41-40CD-9FC3-AA89FCF83431}"/>
    <dgm:cxn modelId="{E3DC91ED-19CB-4A47-BE07-97F5BE0BB7A2}" type="presOf" srcId="{6FD6A4C4-2C13-4F50-ABF5-749D738A79CD}" destId="{FC2F19CD-087E-480B-9A7C-A79F36F0DB54}" srcOrd="1" destOrd="0" presId="urn:microsoft.com/office/officeart/2005/8/layout/process3"/>
    <dgm:cxn modelId="{CC9FBF84-AF4F-4BE9-9FBD-D20C025D8E03}" type="presOf" srcId="{6047BBC4-0DED-4DD9-A9B9-5FFADDE41532}" destId="{4D13B5DC-865E-4956-8AF7-4AEC1B680574}" srcOrd="0" destOrd="0" presId="urn:microsoft.com/office/officeart/2005/8/layout/process3"/>
    <dgm:cxn modelId="{2EB536D3-F9EF-4E6B-802C-381BB5D45498}" type="presOf" srcId="{63E8B823-968F-4547-95CD-6DF1EE93F334}" destId="{E7CD48D1-BEE8-4324-A498-AC9AE874A183}" srcOrd="0" destOrd="0" presId="urn:microsoft.com/office/officeart/2005/8/layout/process3"/>
    <dgm:cxn modelId="{50C8DE7B-DFBF-40FD-9904-276646F5ECAF}" type="presOf" srcId="{1354D90C-CDF6-4AA5-BA67-0542AD6C0AE8}" destId="{55071FE6-C2AD-477B-BC16-0102F492496A}" srcOrd="1" destOrd="0" presId="urn:microsoft.com/office/officeart/2005/8/layout/process3"/>
    <dgm:cxn modelId="{400F52FA-A68D-463D-81DE-56F691B5BFCA}" type="presParOf" srcId="{E64663E7-48B5-4920-BFEF-CD9EEA630C82}" destId="{67DA9119-95B8-43C4-B4AD-4A4744CC9248}" srcOrd="0" destOrd="0" presId="urn:microsoft.com/office/officeart/2005/8/layout/process3"/>
    <dgm:cxn modelId="{6CA38D66-652B-4F99-8658-1611F7EFEF55}" type="presParOf" srcId="{67DA9119-95B8-43C4-B4AD-4A4744CC9248}" destId="{76E98064-1DEC-4686-A75F-E0147F69A341}" srcOrd="0" destOrd="0" presId="urn:microsoft.com/office/officeart/2005/8/layout/process3"/>
    <dgm:cxn modelId="{C9A9934E-7655-4584-BA35-13BA4764D9A0}" type="presParOf" srcId="{67DA9119-95B8-43C4-B4AD-4A4744CC9248}" destId="{55071FE6-C2AD-477B-BC16-0102F492496A}" srcOrd="1" destOrd="0" presId="urn:microsoft.com/office/officeart/2005/8/layout/process3"/>
    <dgm:cxn modelId="{AFB29269-30F2-4A87-980F-D0A95D1D20AF}" type="presParOf" srcId="{67DA9119-95B8-43C4-B4AD-4A4744CC9248}" destId="{8F86E735-27BD-4DD1-A928-F389DA34CBAC}" srcOrd="2" destOrd="0" presId="urn:microsoft.com/office/officeart/2005/8/layout/process3"/>
    <dgm:cxn modelId="{AB46C890-2B3B-4945-A6A7-9A6127D5390C}" type="presParOf" srcId="{E64663E7-48B5-4920-BFEF-CD9EEA630C82}" destId="{6AF3B24E-72F0-46A8-A9F1-17A8DE08BF90}" srcOrd="1" destOrd="0" presId="urn:microsoft.com/office/officeart/2005/8/layout/process3"/>
    <dgm:cxn modelId="{D0FB9BD9-8C51-4204-9DDC-350ACEB85809}" type="presParOf" srcId="{6AF3B24E-72F0-46A8-A9F1-17A8DE08BF90}" destId="{FC2F19CD-087E-480B-9A7C-A79F36F0DB54}" srcOrd="0" destOrd="0" presId="urn:microsoft.com/office/officeart/2005/8/layout/process3"/>
    <dgm:cxn modelId="{55C9B12A-F5D9-4CAB-809C-1563EE0AD552}" type="presParOf" srcId="{E64663E7-48B5-4920-BFEF-CD9EEA630C82}" destId="{903F6754-E397-4E75-AE11-9B491683AA06}" srcOrd="2" destOrd="0" presId="urn:microsoft.com/office/officeart/2005/8/layout/process3"/>
    <dgm:cxn modelId="{1C777C9D-E5B7-46D7-BC53-5315052DF32E}" type="presParOf" srcId="{903F6754-E397-4E75-AE11-9B491683AA06}" destId="{F460733E-8231-4D27-807C-8E11DB5A39A2}" srcOrd="0" destOrd="0" presId="urn:microsoft.com/office/officeart/2005/8/layout/process3"/>
    <dgm:cxn modelId="{2DB47A1F-5D74-4245-879E-FAE0B714D460}" type="presParOf" srcId="{903F6754-E397-4E75-AE11-9B491683AA06}" destId="{EE41AF5D-FC9B-4562-921E-5BD413F410C0}" srcOrd="1" destOrd="0" presId="urn:microsoft.com/office/officeart/2005/8/layout/process3"/>
    <dgm:cxn modelId="{E3AC14A2-C81D-4BEF-B159-10A2CC9E0A7E}" type="presParOf" srcId="{903F6754-E397-4E75-AE11-9B491683AA06}" destId="{4D13B5DC-865E-4956-8AF7-4AEC1B680574}" srcOrd="2" destOrd="0" presId="urn:microsoft.com/office/officeart/2005/8/layout/process3"/>
    <dgm:cxn modelId="{B08F0F85-832A-4672-816F-4A113891F30C}" type="presParOf" srcId="{E64663E7-48B5-4920-BFEF-CD9EEA630C82}" destId="{37B2C75A-0FF3-47A8-A7F1-0609A4DE039B}" srcOrd="3" destOrd="0" presId="urn:microsoft.com/office/officeart/2005/8/layout/process3"/>
    <dgm:cxn modelId="{976954DB-90C5-4669-A877-262CEE44B7DE}" type="presParOf" srcId="{37B2C75A-0FF3-47A8-A7F1-0609A4DE039B}" destId="{A61C4E0E-7F23-4D32-A661-9CDE043E9C87}" srcOrd="0" destOrd="0" presId="urn:microsoft.com/office/officeart/2005/8/layout/process3"/>
    <dgm:cxn modelId="{AC41B8B7-0F00-4745-865D-1C3D5B0C9A38}" type="presParOf" srcId="{E64663E7-48B5-4920-BFEF-CD9EEA630C82}" destId="{CADE9B2E-9F4A-4A1C-B7D8-EDE74C77D914}" srcOrd="4" destOrd="0" presId="urn:microsoft.com/office/officeart/2005/8/layout/process3"/>
    <dgm:cxn modelId="{B1B01A26-5B0E-46EC-A9AC-2818699245B3}" type="presParOf" srcId="{CADE9B2E-9F4A-4A1C-B7D8-EDE74C77D914}" destId="{B447F5C1-EAED-4259-917B-A2DB722FE794}" srcOrd="0" destOrd="0" presId="urn:microsoft.com/office/officeart/2005/8/layout/process3"/>
    <dgm:cxn modelId="{6E6B5C45-CA34-4552-9C34-F87742117718}" type="presParOf" srcId="{CADE9B2E-9F4A-4A1C-B7D8-EDE74C77D914}" destId="{94BB257A-A8D3-4E62-AECA-D8FB52F80EFF}" srcOrd="1" destOrd="0" presId="urn:microsoft.com/office/officeart/2005/8/layout/process3"/>
    <dgm:cxn modelId="{2F4D3D32-506C-448E-89BF-16F29A5E8B9F}" type="presParOf" srcId="{CADE9B2E-9F4A-4A1C-B7D8-EDE74C77D914}" destId="{722D212D-19FD-490A-9A29-89DA827EDB06}" srcOrd="2" destOrd="0" presId="urn:microsoft.com/office/officeart/2005/8/layout/process3"/>
    <dgm:cxn modelId="{B1A6D043-C2F5-4C5C-AAA6-5BAC6E34C34E}" type="presParOf" srcId="{E64663E7-48B5-4920-BFEF-CD9EEA630C82}" destId="{5F4A6197-B904-4747-B575-45599EC1E0D8}" srcOrd="5" destOrd="0" presId="urn:microsoft.com/office/officeart/2005/8/layout/process3"/>
    <dgm:cxn modelId="{746C9CCF-65EB-4CE4-8A81-35F3C7072751}" type="presParOf" srcId="{5F4A6197-B904-4747-B575-45599EC1E0D8}" destId="{7B2F79AD-287A-4303-B7F1-E9DA4DA3C1A2}" srcOrd="0" destOrd="0" presId="urn:microsoft.com/office/officeart/2005/8/layout/process3"/>
    <dgm:cxn modelId="{60430BB6-88CA-4006-AD0A-202774759470}" type="presParOf" srcId="{E64663E7-48B5-4920-BFEF-CD9EEA630C82}" destId="{C79DDC35-BAAF-4420-835E-5AEA90ABF6BE}" srcOrd="6" destOrd="0" presId="urn:microsoft.com/office/officeart/2005/8/layout/process3"/>
    <dgm:cxn modelId="{A49106C8-62B1-44D4-99CC-6572DD3AA5B8}" type="presParOf" srcId="{C79DDC35-BAAF-4420-835E-5AEA90ABF6BE}" destId="{BCCF0DAA-0B35-4619-A9E8-445F3D83693E}" srcOrd="0" destOrd="0" presId="urn:microsoft.com/office/officeart/2005/8/layout/process3"/>
    <dgm:cxn modelId="{80D05E47-E45E-4A2B-BA2E-7A7167839949}" type="presParOf" srcId="{C79DDC35-BAAF-4420-835E-5AEA90ABF6BE}" destId="{58CAB6C6-4F49-4F31-9F45-ED302B78EC78}" srcOrd="1" destOrd="0" presId="urn:microsoft.com/office/officeart/2005/8/layout/process3"/>
    <dgm:cxn modelId="{23EE38B5-FBA1-408A-8261-44EF39FEEBC5}" type="presParOf" srcId="{C79DDC35-BAAF-4420-835E-5AEA90ABF6BE}" destId="{FC49CA99-638B-4CF1-AF4C-178A9BBD5E0E}" srcOrd="2" destOrd="0" presId="urn:microsoft.com/office/officeart/2005/8/layout/process3"/>
    <dgm:cxn modelId="{50F6EC11-C104-42C1-BADA-5D64928A64A7}" type="presParOf" srcId="{E64663E7-48B5-4920-BFEF-CD9EEA630C82}" destId="{E7CD48D1-BEE8-4324-A498-AC9AE874A183}" srcOrd="7" destOrd="0" presId="urn:microsoft.com/office/officeart/2005/8/layout/process3"/>
    <dgm:cxn modelId="{556CB384-22DA-4294-A256-D64B7ABE2047}" type="presParOf" srcId="{E7CD48D1-BEE8-4324-A498-AC9AE874A183}" destId="{0C44C3A8-84E8-4227-B9D9-B5200737D954}" srcOrd="0" destOrd="0" presId="urn:microsoft.com/office/officeart/2005/8/layout/process3"/>
    <dgm:cxn modelId="{5B81358A-373C-41EE-B0B1-1B5E23C9D5A4}" type="presParOf" srcId="{E64663E7-48B5-4920-BFEF-CD9EEA630C82}" destId="{E157A03D-5EB1-4FF4-91E9-BEBFB24E94E7}" srcOrd="8" destOrd="0" presId="urn:microsoft.com/office/officeart/2005/8/layout/process3"/>
    <dgm:cxn modelId="{59B30A92-5FE4-4947-B8FD-91ED35953F7E}" type="presParOf" srcId="{E157A03D-5EB1-4FF4-91E9-BEBFB24E94E7}" destId="{3A9BC9C6-EE6F-464D-BD60-73E0332F143F}" srcOrd="0" destOrd="0" presId="urn:microsoft.com/office/officeart/2005/8/layout/process3"/>
    <dgm:cxn modelId="{E3268B04-B6B6-4107-9363-0990FD1E3A45}" type="presParOf" srcId="{E157A03D-5EB1-4FF4-91E9-BEBFB24E94E7}" destId="{03E3E75F-DB75-45CB-9B3D-C5BF32AE5342}" srcOrd="1" destOrd="0" presId="urn:microsoft.com/office/officeart/2005/8/layout/process3"/>
    <dgm:cxn modelId="{084D3959-7633-44C4-959D-AECE754F2208}" type="presParOf" srcId="{E157A03D-5EB1-4FF4-91E9-BEBFB24E94E7}" destId="{B5E4DC11-E521-4499-AA2A-498D5C69913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EF0D09-BDA3-45CB-BE41-773D01E814F7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354D90C-CDF6-4AA5-BA67-0542AD6C0AE8}">
      <dgm:prSet phldrT="[Текст]"/>
      <dgm:spPr/>
      <dgm:t>
        <a:bodyPr/>
        <a:lstStyle/>
        <a:p>
          <a:r>
            <a:rPr lang="ru-RU" b="1" dirty="0" smtClean="0"/>
            <a:t>ЧИТАТЕЛЬ</a:t>
          </a:r>
          <a:endParaRPr lang="ru-RU" b="1" dirty="0"/>
        </a:p>
      </dgm:t>
    </dgm:pt>
    <dgm:pt modelId="{5093423D-F1AB-4E6B-9769-98196A2BA1EE}" type="parTrans" cxnId="{54210035-0F0A-457A-B142-792E27841290}">
      <dgm:prSet/>
      <dgm:spPr/>
      <dgm:t>
        <a:bodyPr/>
        <a:lstStyle/>
        <a:p>
          <a:endParaRPr lang="ru-RU"/>
        </a:p>
      </dgm:t>
    </dgm:pt>
    <dgm:pt modelId="{6FD6A4C4-2C13-4F50-ABF5-749D738A79CD}" type="sibTrans" cxnId="{54210035-0F0A-457A-B142-792E27841290}">
      <dgm:prSet/>
      <dgm:spPr/>
      <dgm:t>
        <a:bodyPr/>
        <a:lstStyle/>
        <a:p>
          <a:endParaRPr lang="ru-RU"/>
        </a:p>
      </dgm:t>
    </dgm:pt>
    <dgm:pt modelId="{C354425C-FB62-4A98-8065-136C853BBBDB}">
      <dgm:prSet phldrT="[Текст]"/>
      <dgm:spPr/>
      <dgm:t>
        <a:bodyPr/>
        <a:lstStyle/>
        <a:p>
          <a:r>
            <a:rPr lang="ru-RU" dirty="0" smtClean="0"/>
            <a:t>Получает доступ </a:t>
          </a:r>
          <a:r>
            <a:rPr lang="ru-RU" smtClean="0"/>
            <a:t>к интернет- ресурсам</a:t>
          </a:r>
          <a:endParaRPr lang="ru-RU" dirty="0"/>
        </a:p>
      </dgm:t>
    </dgm:pt>
    <dgm:pt modelId="{0C77619E-1D0D-4540-B62D-AE4205A1FE81}" type="parTrans" cxnId="{336D51FC-CCD3-489A-A4E4-8F48DBAC4839}">
      <dgm:prSet/>
      <dgm:spPr/>
      <dgm:t>
        <a:bodyPr/>
        <a:lstStyle/>
        <a:p>
          <a:endParaRPr lang="ru-RU"/>
        </a:p>
      </dgm:t>
    </dgm:pt>
    <dgm:pt modelId="{4C1FECD7-EE41-40CD-9FC3-AA89FCF83431}" type="sibTrans" cxnId="{336D51FC-CCD3-489A-A4E4-8F48DBAC4839}">
      <dgm:prSet/>
      <dgm:spPr/>
      <dgm:t>
        <a:bodyPr/>
        <a:lstStyle/>
        <a:p>
          <a:endParaRPr lang="ru-RU"/>
        </a:p>
      </dgm:t>
    </dgm:pt>
    <dgm:pt modelId="{62A58701-DB4E-4AC9-9D78-C2DE2C5497D0}">
      <dgm:prSet phldrT="[Текст]"/>
      <dgm:spPr/>
      <dgm:t>
        <a:bodyPr/>
        <a:lstStyle/>
        <a:p>
          <a:r>
            <a:rPr lang="ru-RU" b="1" dirty="0" smtClean="0"/>
            <a:t>ЧИТАТЕЛЬ</a:t>
          </a:r>
          <a:endParaRPr lang="ru-RU" dirty="0"/>
        </a:p>
      </dgm:t>
    </dgm:pt>
    <dgm:pt modelId="{FEA26DCC-9F46-4B8A-A2DE-5FE045BC9119}" type="parTrans" cxnId="{1ACC6D22-74AC-4320-BDFD-EC9B1631B0E2}">
      <dgm:prSet/>
      <dgm:spPr/>
      <dgm:t>
        <a:bodyPr/>
        <a:lstStyle/>
        <a:p>
          <a:endParaRPr lang="ru-RU"/>
        </a:p>
      </dgm:t>
    </dgm:pt>
    <dgm:pt modelId="{6E28294B-419B-4D99-BC9D-A97151D55128}" type="sibTrans" cxnId="{1ACC6D22-74AC-4320-BDFD-EC9B1631B0E2}">
      <dgm:prSet/>
      <dgm:spPr/>
      <dgm:t>
        <a:bodyPr/>
        <a:lstStyle/>
        <a:p>
          <a:endParaRPr lang="ru-RU"/>
        </a:p>
      </dgm:t>
    </dgm:pt>
    <dgm:pt modelId="{6047BBC4-0DED-4DD9-A9B9-5FFADDE41532}">
      <dgm:prSet phldrT="[Текст]"/>
      <dgm:spPr/>
      <dgm:t>
        <a:bodyPr/>
        <a:lstStyle/>
        <a:p>
          <a:r>
            <a:rPr lang="ru-RU" dirty="0" smtClean="0"/>
            <a:t>Делает запрос книги по электронной почте</a:t>
          </a:r>
          <a:endParaRPr lang="ru-RU" dirty="0"/>
        </a:p>
      </dgm:t>
    </dgm:pt>
    <dgm:pt modelId="{67B7437E-92CE-430E-96ED-A45E9CBEEFCF}" type="parTrans" cxnId="{1EFBD984-9971-4122-A4DD-5A9474274DF1}">
      <dgm:prSet/>
      <dgm:spPr/>
      <dgm:t>
        <a:bodyPr/>
        <a:lstStyle/>
        <a:p>
          <a:endParaRPr lang="ru-RU"/>
        </a:p>
      </dgm:t>
    </dgm:pt>
    <dgm:pt modelId="{75C0B9D8-0002-4DFA-97FE-9F2F2B9C7E7D}" type="sibTrans" cxnId="{1EFBD984-9971-4122-A4DD-5A9474274DF1}">
      <dgm:prSet/>
      <dgm:spPr/>
      <dgm:t>
        <a:bodyPr/>
        <a:lstStyle/>
        <a:p>
          <a:endParaRPr lang="ru-RU"/>
        </a:p>
      </dgm:t>
    </dgm:pt>
    <dgm:pt modelId="{B3729E46-03A1-4365-8B8B-5AB480242E07}">
      <dgm:prSet phldrT="[Текст]"/>
      <dgm:spPr/>
      <dgm:t>
        <a:bodyPr/>
        <a:lstStyle/>
        <a:p>
          <a:r>
            <a:rPr lang="ru-RU" b="1" dirty="0" smtClean="0"/>
            <a:t>БИБЛИОТЕКАРЬ</a:t>
          </a:r>
          <a:endParaRPr lang="ru-RU" b="1" dirty="0"/>
        </a:p>
      </dgm:t>
    </dgm:pt>
    <dgm:pt modelId="{0C1580A9-0AEC-4660-88C5-75A5C3201E56}" type="parTrans" cxnId="{6D512F82-90FF-4614-9022-A5C22CD45D41}">
      <dgm:prSet/>
      <dgm:spPr/>
      <dgm:t>
        <a:bodyPr/>
        <a:lstStyle/>
        <a:p>
          <a:endParaRPr lang="ru-RU"/>
        </a:p>
      </dgm:t>
    </dgm:pt>
    <dgm:pt modelId="{BDC35920-7D2E-4334-AEF3-64DB9F84C187}" type="sibTrans" cxnId="{6D512F82-90FF-4614-9022-A5C22CD45D41}">
      <dgm:prSet/>
      <dgm:spPr/>
      <dgm:t>
        <a:bodyPr/>
        <a:lstStyle/>
        <a:p>
          <a:endParaRPr lang="ru-RU"/>
        </a:p>
      </dgm:t>
    </dgm:pt>
    <dgm:pt modelId="{901DF64E-B6FB-42BF-BB03-3CC5F3774310}">
      <dgm:prSet phldrT="[Текст]"/>
      <dgm:spPr/>
      <dgm:t>
        <a:bodyPr/>
        <a:lstStyle/>
        <a:p>
          <a:r>
            <a:rPr lang="ru-RU" dirty="0" smtClean="0"/>
            <a:t>Обрабатывает запросы заранее. Находит необходимые книги до прихода читателя.</a:t>
          </a:r>
          <a:endParaRPr lang="ru-RU" dirty="0"/>
        </a:p>
      </dgm:t>
    </dgm:pt>
    <dgm:pt modelId="{F667F2CD-5355-4E15-A4AD-71B97B698FFB}" type="parTrans" cxnId="{3A23B5E4-449D-40D2-9F88-232591D64F65}">
      <dgm:prSet/>
      <dgm:spPr/>
      <dgm:t>
        <a:bodyPr/>
        <a:lstStyle/>
        <a:p>
          <a:endParaRPr lang="ru-RU"/>
        </a:p>
      </dgm:t>
    </dgm:pt>
    <dgm:pt modelId="{13718D63-A367-4EAE-846C-C41C1FF8F381}" type="sibTrans" cxnId="{3A23B5E4-449D-40D2-9F88-232591D64F65}">
      <dgm:prSet/>
      <dgm:spPr/>
      <dgm:t>
        <a:bodyPr/>
        <a:lstStyle/>
        <a:p>
          <a:endParaRPr lang="ru-RU"/>
        </a:p>
      </dgm:t>
    </dgm:pt>
    <dgm:pt modelId="{4850220D-77AC-484B-B439-482D0FA3C13A}">
      <dgm:prSet/>
      <dgm:spPr/>
      <dgm:t>
        <a:bodyPr/>
        <a:lstStyle/>
        <a:p>
          <a:r>
            <a:rPr lang="ru-RU" b="1" dirty="0" smtClean="0"/>
            <a:t>ЧИТАТЕЛЬ</a:t>
          </a:r>
          <a:endParaRPr lang="ru-RU" b="1" dirty="0"/>
        </a:p>
      </dgm:t>
    </dgm:pt>
    <dgm:pt modelId="{ADAD8BF6-930C-4FCE-9ACA-1CF7D74DA97F}" type="parTrans" cxnId="{6856B495-172D-4BFF-AF62-4544EACF54BB}">
      <dgm:prSet/>
      <dgm:spPr/>
      <dgm:t>
        <a:bodyPr/>
        <a:lstStyle/>
        <a:p>
          <a:endParaRPr lang="ru-RU"/>
        </a:p>
      </dgm:t>
    </dgm:pt>
    <dgm:pt modelId="{63E8B823-968F-4547-95CD-6DF1EE93F334}" type="sibTrans" cxnId="{6856B495-172D-4BFF-AF62-4544EACF54BB}">
      <dgm:prSet/>
      <dgm:spPr/>
      <dgm:t>
        <a:bodyPr/>
        <a:lstStyle/>
        <a:p>
          <a:endParaRPr lang="ru-RU"/>
        </a:p>
      </dgm:t>
    </dgm:pt>
    <dgm:pt modelId="{E1A7E6DD-77BF-4ADB-8747-6E7539A1EEE8}">
      <dgm:prSet/>
      <dgm:spPr/>
      <dgm:t>
        <a:bodyPr/>
        <a:lstStyle/>
        <a:p>
          <a:r>
            <a:rPr lang="ru-RU" dirty="0" smtClean="0"/>
            <a:t>Приходит в библиотеку в назначенное время и получает книгу</a:t>
          </a:r>
          <a:endParaRPr lang="ru-RU" dirty="0"/>
        </a:p>
      </dgm:t>
    </dgm:pt>
    <dgm:pt modelId="{503DFCB3-D872-4E44-B3CA-B8727721238B}" type="parTrans" cxnId="{B485FF25-650E-48D6-B188-D4D0D5DE3327}">
      <dgm:prSet/>
      <dgm:spPr/>
      <dgm:t>
        <a:bodyPr/>
        <a:lstStyle/>
        <a:p>
          <a:endParaRPr lang="ru-RU"/>
        </a:p>
      </dgm:t>
    </dgm:pt>
    <dgm:pt modelId="{A82A356B-6508-459C-B113-50C1532D3EFC}" type="sibTrans" cxnId="{B485FF25-650E-48D6-B188-D4D0D5DE3327}">
      <dgm:prSet/>
      <dgm:spPr/>
      <dgm:t>
        <a:bodyPr/>
        <a:lstStyle/>
        <a:p>
          <a:endParaRPr lang="ru-RU"/>
        </a:p>
      </dgm:t>
    </dgm:pt>
    <dgm:pt modelId="{3E32F6B2-BABF-40F2-A02F-EB15D215958D}">
      <dgm:prSet phldrT="[Текст]"/>
      <dgm:spPr/>
      <dgm:t>
        <a:bodyPr/>
        <a:lstStyle/>
        <a:p>
          <a:endParaRPr lang="ru-RU" dirty="0"/>
        </a:p>
      </dgm:t>
    </dgm:pt>
    <dgm:pt modelId="{444FF1AA-20FD-44EC-B37B-8A13ABE117A0}" type="parTrans" cxnId="{FD544C12-C08B-4BB4-898F-4C4D72F14599}">
      <dgm:prSet/>
      <dgm:spPr/>
      <dgm:t>
        <a:bodyPr/>
        <a:lstStyle/>
        <a:p>
          <a:endParaRPr lang="ru-RU"/>
        </a:p>
      </dgm:t>
    </dgm:pt>
    <dgm:pt modelId="{2AC3931F-D2C3-4EAF-9EC0-1C913EB99DB0}" type="sibTrans" cxnId="{FD544C12-C08B-4BB4-898F-4C4D72F14599}">
      <dgm:prSet/>
      <dgm:spPr/>
      <dgm:t>
        <a:bodyPr/>
        <a:lstStyle/>
        <a:p>
          <a:endParaRPr lang="ru-RU"/>
        </a:p>
      </dgm:t>
    </dgm:pt>
    <dgm:pt modelId="{EC127952-F604-4979-8BC8-668A33E29733}">
      <dgm:prSet phldrT="[Текст]"/>
      <dgm:spPr/>
      <dgm:t>
        <a:bodyPr/>
        <a:lstStyle/>
        <a:p>
          <a:endParaRPr lang="ru-RU" dirty="0"/>
        </a:p>
      </dgm:t>
    </dgm:pt>
    <dgm:pt modelId="{08D08C0D-B375-41BC-9DAE-B5DE4F06BF53}" type="sibTrans" cxnId="{7EA49C16-4978-46B3-A755-EDAD62750F7F}">
      <dgm:prSet/>
      <dgm:spPr/>
      <dgm:t>
        <a:bodyPr/>
        <a:lstStyle/>
        <a:p>
          <a:endParaRPr lang="ru-RU"/>
        </a:p>
      </dgm:t>
    </dgm:pt>
    <dgm:pt modelId="{E835D8D3-E224-45BC-A7F9-48D24BFE1239}" type="parTrans" cxnId="{7EA49C16-4978-46B3-A755-EDAD62750F7F}">
      <dgm:prSet/>
      <dgm:spPr/>
      <dgm:t>
        <a:bodyPr/>
        <a:lstStyle/>
        <a:p>
          <a:endParaRPr lang="ru-RU"/>
        </a:p>
      </dgm:t>
    </dgm:pt>
    <dgm:pt modelId="{E64663E7-48B5-4920-BFEF-CD9EEA630C82}" type="pres">
      <dgm:prSet presAssocID="{6BEF0D09-BDA3-45CB-BE41-773D01E814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DA9119-95B8-43C4-B4AD-4A4744CC9248}" type="pres">
      <dgm:prSet presAssocID="{1354D90C-CDF6-4AA5-BA67-0542AD6C0AE8}" presName="composite" presStyleCnt="0"/>
      <dgm:spPr/>
    </dgm:pt>
    <dgm:pt modelId="{76E98064-1DEC-4686-A75F-E0147F69A341}" type="pres">
      <dgm:prSet presAssocID="{1354D90C-CDF6-4AA5-BA67-0542AD6C0AE8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71FE6-C2AD-477B-BC16-0102F492496A}" type="pres">
      <dgm:prSet presAssocID="{1354D90C-CDF6-4AA5-BA67-0542AD6C0AE8}" presName="parSh" presStyleLbl="node1" presStyleIdx="0" presStyleCnt="4"/>
      <dgm:spPr/>
      <dgm:t>
        <a:bodyPr/>
        <a:lstStyle/>
        <a:p>
          <a:endParaRPr lang="ru-RU"/>
        </a:p>
      </dgm:t>
    </dgm:pt>
    <dgm:pt modelId="{8F86E735-27BD-4DD1-A928-F389DA34CBAC}" type="pres">
      <dgm:prSet presAssocID="{1354D90C-CDF6-4AA5-BA67-0542AD6C0AE8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3B24E-72F0-46A8-A9F1-17A8DE08BF90}" type="pres">
      <dgm:prSet presAssocID="{6FD6A4C4-2C13-4F50-ABF5-749D738A79C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C2F19CD-087E-480B-9A7C-A79F36F0DB54}" type="pres">
      <dgm:prSet presAssocID="{6FD6A4C4-2C13-4F50-ABF5-749D738A79CD}" presName="connTx" presStyleLbl="sibTrans2D1" presStyleIdx="0" presStyleCnt="3"/>
      <dgm:spPr/>
      <dgm:t>
        <a:bodyPr/>
        <a:lstStyle/>
        <a:p>
          <a:endParaRPr lang="ru-RU"/>
        </a:p>
      </dgm:t>
    </dgm:pt>
    <dgm:pt modelId="{903F6754-E397-4E75-AE11-9B491683AA06}" type="pres">
      <dgm:prSet presAssocID="{62A58701-DB4E-4AC9-9D78-C2DE2C5497D0}" presName="composite" presStyleCnt="0"/>
      <dgm:spPr/>
    </dgm:pt>
    <dgm:pt modelId="{F460733E-8231-4D27-807C-8E11DB5A39A2}" type="pres">
      <dgm:prSet presAssocID="{62A58701-DB4E-4AC9-9D78-C2DE2C5497D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1AF5D-FC9B-4562-921E-5BD413F410C0}" type="pres">
      <dgm:prSet presAssocID="{62A58701-DB4E-4AC9-9D78-C2DE2C5497D0}" presName="parSh" presStyleLbl="node1" presStyleIdx="1" presStyleCnt="4"/>
      <dgm:spPr/>
      <dgm:t>
        <a:bodyPr/>
        <a:lstStyle/>
        <a:p>
          <a:endParaRPr lang="ru-RU"/>
        </a:p>
      </dgm:t>
    </dgm:pt>
    <dgm:pt modelId="{4D13B5DC-865E-4956-8AF7-4AEC1B680574}" type="pres">
      <dgm:prSet presAssocID="{62A58701-DB4E-4AC9-9D78-C2DE2C5497D0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2C75A-0FF3-47A8-A7F1-0609A4DE039B}" type="pres">
      <dgm:prSet presAssocID="{6E28294B-419B-4D99-BC9D-A97151D5512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61C4E0E-7F23-4D32-A661-9CDE043E9C87}" type="pres">
      <dgm:prSet presAssocID="{6E28294B-419B-4D99-BC9D-A97151D55128}" presName="connTx" presStyleLbl="sibTrans2D1" presStyleIdx="1" presStyleCnt="3"/>
      <dgm:spPr/>
      <dgm:t>
        <a:bodyPr/>
        <a:lstStyle/>
        <a:p>
          <a:endParaRPr lang="ru-RU"/>
        </a:p>
      </dgm:t>
    </dgm:pt>
    <dgm:pt modelId="{CADE9B2E-9F4A-4A1C-B7D8-EDE74C77D914}" type="pres">
      <dgm:prSet presAssocID="{B3729E46-03A1-4365-8B8B-5AB480242E07}" presName="composite" presStyleCnt="0"/>
      <dgm:spPr/>
    </dgm:pt>
    <dgm:pt modelId="{B447F5C1-EAED-4259-917B-A2DB722FE794}" type="pres">
      <dgm:prSet presAssocID="{B3729E46-03A1-4365-8B8B-5AB480242E07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B257A-A8D3-4E62-AECA-D8FB52F80EFF}" type="pres">
      <dgm:prSet presAssocID="{B3729E46-03A1-4365-8B8B-5AB480242E07}" presName="parSh" presStyleLbl="node1" presStyleIdx="2" presStyleCnt="4"/>
      <dgm:spPr/>
      <dgm:t>
        <a:bodyPr/>
        <a:lstStyle/>
        <a:p>
          <a:endParaRPr lang="ru-RU"/>
        </a:p>
      </dgm:t>
    </dgm:pt>
    <dgm:pt modelId="{722D212D-19FD-490A-9A29-89DA827EDB06}" type="pres">
      <dgm:prSet presAssocID="{B3729E46-03A1-4365-8B8B-5AB480242E07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A6197-B904-4747-B575-45599EC1E0D8}" type="pres">
      <dgm:prSet presAssocID="{BDC35920-7D2E-4334-AEF3-64DB9F84C18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B2F79AD-287A-4303-B7F1-E9DA4DA3C1A2}" type="pres">
      <dgm:prSet presAssocID="{BDC35920-7D2E-4334-AEF3-64DB9F84C187}" presName="connTx" presStyleLbl="sibTrans2D1" presStyleIdx="2" presStyleCnt="3"/>
      <dgm:spPr/>
      <dgm:t>
        <a:bodyPr/>
        <a:lstStyle/>
        <a:p>
          <a:endParaRPr lang="ru-RU"/>
        </a:p>
      </dgm:t>
    </dgm:pt>
    <dgm:pt modelId="{C79DDC35-BAAF-4420-835E-5AEA90ABF6BE}" type="pres">
      <dgm:prSet presAssocID="{4850220D-77AC-484B-B439-482D0FA3C13A}" presName="composite" presStyleCnt="0"/>
      <dgm:spPr/>
    </dgm:pt>
    <dgm:pt modelId="{BCCF0DAA-0B35-4619-A9E8-445F3D83693E}" type="pres">
      <dgm:prSet presAssocID="{4850220D-77AC-484B-B439-482D0FA3C13A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AB6C6-4F49-4F31-9F45-ED302B78EC78}" type="pres">
      <dgm:prSet presAssocID="{4850220D-77AC-484B-B439-482D0FA3C13A}" presName="parSh" presStyleLbl="node1" presStyleIdx="3" presStyleCnt="4"/>
      <dgm:spPr/>
      <dgm:t>
        <a:bodyPr/>
        <a:lstStyle/>
        <a:p>
          <a:endParaRPr lang="ru-RU"/>
        </a:p>
      </dgm:t>
    </dgm:pt>
    <dgm:pt modelId="{FC49CA99-638B-4CF1-AF4C-178A9BBD5E0E}" type="pres">
      <dgm:prSet presAssocID="{4850220D-77AC-484B-B439-482D0FA3C13A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41E908-F594-48D8-A17A-6B86368554F7}" type="presOf" srcId="{4850220D-77AC-484B-B439-482D0FA3C13A}" destId="{BCCF0DAA-0B35-4619-A9E8-445F3D83693E}" srcOrd="0" destOrd="0" presId="urn:microsoft.com/office/officeart/2005/8/layout/process3"/>
    <dgm:cxn modelId="{922D8060-0FFA-4534-B366-CEB641C5B4E0}" type="presOf" srcId="{6FD6A4C4-2C13-4F50-ABF5-749D738A79CD}" destId="{6AF3B24E-72F0-46A8-A9F1-17A8DE08BF90}" srcOrd="0" destOrd="0" presId="urn:microsoft.com/office/officeart/2005/8/layout/process3"/>
    <dgm:cxn modelId="{1C030B65-9FC5-4DF6-9C5D-A4027A829598}" type="presOf" srcId="{C354425C-FB62-4A98-8065-136C853BBBDB}" destId="{8F86E735-27BD-4DD1-A928-F389DA34CBAC}" srcOrd="0" destOrd="0" presId="urn:microsoft.com/office/officeart/2005/8/layout/process3"/>
    <dgm:cxn modelId="{4C5CE32E-B823-4867-9D5B-ADF4E635EB08}" type="presOf" srcId="{62A58701-DB4E-4AC9-9D78-C2DE2C5497D0}" destId="{EE41AF5D-FC9B-4562-921E-5BD413F410C0}" srcOrd="1" destOrd="0" presId="urn:microsoft.com/office/officeart/2005/8/layout/process3"/>
    <dgm:cxn modelId="{FBC46BD9-E86B-4DE5-943D-FE44DD201F18}" type="presOf" srcId="{EC127952-F604-4979-8BC8-668A33E29733}" destId="{8F86E735-27BD-4DD1-A928-F389DA34CBAC}" srcOrd="0" destOrd="1" presId="urn:microsoft.com/office/officeart/2005/8/layout/process3"/>
    <dgm:cxn modelId="{5353E011-E899-4797-BD95-3DA882C39C1B}" type="presOf" srcId="{6047BBC4-0DED-4DD9-A9B9-5FFADDE41532}" destId="{4D13B5DC-865E-4956-8AF7-4AEC1B680574}" srcOrd="0" destOrd="0" presId="urn:microsoft.com/office/officeart/2005/8/layout/process3"/>
    <dgm:cxn modelId="{2B81A416-BD98-4B3F-A4B5-8FD975EB0848}" type="presOf" srcId="{901DF64E-B6FB-42BF-BB03-3CC5F3774310}" destId="{722D212D-19FD-490A-9A29-89DA827EDB06}" srcOrd="0" destOrd="0" presId="urn:microsoft.com/office/officeart/2005/8/layout/process3"/>
    <dgm:cxn modelId="{A005C281-E9C5-4C75-84B6-EB4AA2B1C7DF}" type="presOf" srcId="{6BEF0D09-BDA3-45CB-BE41-773D01E814F7}" destId="{E64663E7-48B5-4920-BFEF-CD9EEA630C82}" srcOrd="0" destOrd="0" presId="urn:microsoft.com/office/officeart/2005/8/layout/process3"/>
    <dgm:cxn modelId="{40886AD5-ABA9-4CDC-B274-D2DC93497C67}" type="presOf" srcId="{1354D90C-CDF6-4AA5-BA67-0542AD6C0AE8}" destId="{55071FE6-C2AD-477B-BC16-0102F492496A}" srcOrd="1" destOrd="0" presId="urn:microsoft.com/office/officeart/2005/8/layout/process3"/>
    <dgm:cxn modelId="{D665ADF1-8ADD-4106-ADA6-47CEC2B3DEE0}" type="presOf" srcId="{BDC35920-7D2E-4334-AEF3-64DB9F84C187}" destId="{7B2F79AD-287A-4303-B7F1-E9DA4DA3C1A2}" srcOrd="1" destOrd="0" presId="urn:microsoft.com/office/officeart/2005/8/layout/process3"/>
    <dgm:cxn modelId="{BFBCDB2E-32D4-4AB6-8963-561F7ED1C540}" type="presOf" srcId="{1354D90C-CDF6-4AA5-BA67-0542AD6C0AE8}" destId="{76E98064-1DEC-4686-A75F-E0147F69A341}" srcOrd="0" destOrd="0" presId="urn:microsoft.com/office/officeart/2005/8/layout/process3"/>
    <dgm:cxn modelId="{62E2F8AF-4CC9-4D7C-88C4-000675E57213}" type="presOf" srcId="{4850220D-77AC-484B-B439-482D0FA3C13A}" destId="{58CAB6C6-4F49-4F31-9F45-ED302B78EC78}" srcOrd="1" destOrd="0" presId="urn:microsoft.com/office/officeart/2005/8/layout/process3"/>
    <dgm:cxn modelId="{DD6E3166-4DAE-4802-8A09-527D11D19178}" type="presOf" srcId="{E1A7E6DD-77BF-4ADB-8747-6E7539A1EEE8}" destId="{FC49CA99-638B-4CF1-AF4C-178A9BBD5E0E}" srcOrd="0" destOrd="0" presId="urn:microsoft.com/office/officeart/2005/8/layout/process3"/>
    <dgm:cxn modelId="{55D2C14F-71A2-4194-8D35-E27BCCE50CD5}" type="presOf" srcId="{B3729E46-03A1-4365-8B8B-5AB480242E07}" destId="{B447F5C1-EAED-4259-917B-A2DB722FE794}" srcOrd="0" destOrd="0" presId="urn:microsoft.com/office/officeart/2005/8/layout/process3"/>
    <dgm:cxn modelId="{1ACC6D22-74AC-4320-BDFD-EC9B1631B0E2}" srcId="{6BEF0D09-BDA3-45CB-BE41-773D01E814F7}" destId="{62A58701-DB4E-4AC9-9D78-C2DE2C5497D0}" srcOrd="1" destOrd="0" parTransId="{FEA26DCC-9F46-4B8A-A2DE-5FE045BC9119}" sibTransId="{6E28294B-419B-4D99-BC9D-A97151D55128}"/>
    <dgm:cxn modelId="{6A27CEF0-518C-4E8C-A439-675CDF49B4FF}" type="presOf" srcId="{3E32F6B2-BABF-40F2-A02F-EB15D215958D}" destId="{8F86E735-27BD-4DD1-A928-F389DA34CBAC}" srcOrd="0" destOrd="2" presId="urn:microsoft.com/office/officeart/2005/8/layout/process3"/>
    <dgm:cxn modelId="{1EFBD984-9971-4122-A4DD-5A9474274DF1}" srcId="{62A58701-DB4E-4AC9-9D78-C2DE2C5497D0}" destId="{6047BBC4-0DED-4DD9-A9B9-5FFADDE41532}" srcOrd="0" destOrd="0" parTransId="{67B7437E-92CE-430E-96ED-A45E9CBEEFCF}" sibTransId="{75C0B9D8-0002-4DFA-97FE-9F2F2B9C7E7D}"/>
    <dgm:cxn modelId="{791A9DF6-EFFD-4C40-89FC-FCDC8E1ED58A}" type="presOf" srcId="{6FD6A4C4-2C13-4F50-ABF5-749D738A79CD}" destId="{FC2F19CD-087E-480B-9A7C-A79F36F0DB54}" srcOrd="1" destOrd="0" presId="urn:microsoft.com/office/officeart/2005/8/layout/process3"/>
    <dgm:cxn modelId="{FD544C12-C08B-4BB4-898F-4C4D72F14599}" srcId="{1354D90C-CDF6-4AA5-BA67-0542AD6C0AE8}" destId="{3E32F6B2-BABF-40F2-A02F-EB15D215958D}" srcOrd="2" destOrd="0" parTransId="{444FF1AA-20FD-44EC-B37B-8A13ABE117A0}" sibTransId="{2AC3931F-D2C3-4EAF-9EC0-1C913EB99DB0}"/>
    <dgm:cxn modelId="{DB252196-5E1E-40E4-9158-8F62A2D3F9F2}" type="presOf" srcId="{62A58701-DB4E-4AC9-9D78-C2DE2C5497D0}" destId="{F460733E-8231-4D27-807C-8E11DB5A39A2}" srcOrd="0" destOrd="0" presId="urn:microsoft.com/office/officeart/2005/8/layout/process3"/>
    <dgm:cxn modelId="{B485FF25-650E-48D6-B188-D4D0D5DE3327}" srcId="{4850220D-77AC-484B-B439-482D0FA3C13A}" destId="{E1A7E6DD-77BF-4ADB-8747-6E7539A1EEE8}" srcOrd="0" destOrd="0" parTransId="{503DFCB3-D872-4E44-B3CA-B8727721238B}" sibTransId="{A82A356B-6508-459C-B113-50C1532D3EFC}"/>
    <dgm:cxn modelId="{BBB4A86C-38BE-4292-844D-A304A918AFCD}" type="presOf" srcId="{B3729E46-03A1-4365-8B8B-5AB480242E07}" destId="{94BB257A-A8D3-4E62-AECA-D8FB52F80EFF}" srcOrd="1" destOrd="0" presId="urn:microsoft.com/office/officeart/2005/8/layout/process3"/>
    <dgm:cxn modelId="{7EA49C16-4978-46B3-A755-EDAD62750F7F}" srcId="{1354D90C-CDF6-4AA5-BA67-0542AD6C0AE8}" destId="{EC127952-F604-4979-8BC8-668A33E29733}" srcOrd="1" destOrd="0" parTransId="{E835D8D3-E224-45BC-A7F9-48D24BFE1239}" sibTransId="{08D08C0D-B375-41BC-9DAE-B5DE4F06BF53}"/>
    <dgm:cxn modelId="{3A23B5E4-449D-40D2-9F88-232591D64F65}" srcId="{B3729E46-03A1-4365-8B8B-5AB480242E07}" destId="{901DF64E-B6FB-42BF-BB03-3CC5F3774310}" srcOrd="0" destOrd="0" parTransId="{F667F2CD-5355-4E15-A4AD-71B97B698FFB}" sibTransId="{13718D63-A367-4EAE-846C-C41C1FF8F381}"/>
    <dgm:cxn modelId="{6856B495-172D-4BFF-AF62-4544EACF54BB}" srcId="{6BEF0D09-BDA3-45CB-BE41-773D01E814F7}" destId="{4850220D-77AC-484B-B439-482D0FA3C13A}" srcOrd="3" destOrd="0" parTransId="{ADAD8BF6-930C-4FCE-9ACA-1CF7D74DA97F}" sibTransId="{63E8B823-968F-4547-95CD-6DF1EE93F334}"/>
    <dgm:cxn modelId="{91382189-E8C6-4556-8130-258AA8087FBE}" type="presOf" srcId="{6E28294B-419B-4D99-BC9D-A97151D55128}" destId="{A61C4E0E-7F23-4D32-A661-9CDE043E9C87}" srcOrd="1" destOrd="0" presId="urn:microsoft.com/office/officeart/2005/8/layout/process3"/>
    <dgm:cxn modelId="{6D512F82-90FF-4614-9022-A5C22CD45D41}" srcId="{6BEF0D09-BDA3-45CB-BE41-773D01E814F7}" destId="{B3729E46-03A1-4365-8B8B-5AB480242E07}" srcOrd="2" destOrd="0" parTransId="{0C1580A9-0AEC-4660-88C5-75A5C3201E56}" sibTransId="{BDC35920-7D2E-4334-AEF3-64DB9F84C187}"/>
    <dgm:cxn modelId="{54210035-0F0A-457A-B142-792E27841290}" srcId="{6BEF0D09-BDA3-45CB-BE41-773D01E814F7}" destId="{1354D90C-CDF6-4AA5-BA67-0542AD6C0AE8}" srcOrd="0" destOrd="0" parTransId="{5093423D-F1AB-4E6B-9769-98196A2BA1EE}" sibTransId="{6FD6A4C4-2C13-4F50-ABF5-749D738A79CD}"/>
    <dgm:cxn modelId="{BBCB539D-497B-481E-A1D8-DE64250CAB78}" type="presOf" srcId="{6E28294B-419B-4D99-BC9D-A97151D55128}" destId="{37B2C75A-0FF3-47A8-A7F1-0609A4DE039B}" srcOrd="0" destOrd="0" presId="urn:microsoft.com/office/officeart/2005/8/layout/process3"/>
    <dgm:cxn modelId="{336D51FC-CCD3-489A-A4E4-8F48DBAC4839}" srcId="{1354D90C-CDF6-4AA5-BA67-0542AD6C0AE8}" destId="{C354425C-FB62-4A98-8065-136C853BBBDB}" srcOrd="0" destOrd="0" parTransId="{0C77619E-1D0D-4540-B62D-AE4205A1FE81}" sibTransId="{4C1FECD7-EE41-40CD-9FC3-AA89FCF83431}"/>
    <dgm:cxn modelId="{EBB9A865-6617-4B48-ADE7-BE0A4FEFDEDC}" type="presOf" srcId="{BDC35920-7D2E-4334-AEF3-64DB9F84C187}" destId="{5F4A6197-B904-4747-B575-45599EC1E0D8}" srcOrd="0" destOrd="0" presId="urn:microsoft.com/office/officeart/2005/8/layout/process3"/>
    <dgm:cxn modelId="{D3C9E23F-3873-4EB3-A499-7CED59C99411}" type="presParOf" srcId="{E64663E7-48B5-4920-BFEF-CD9EEA630C82}" destId="{67DA9119-95B8-43C4-B4AD-4A4744CC9248}" srcOrd="0" destOrd="0" presId="urn:microsoft.com/office/officeart/2005/8/layout/process3"/>
    <dgm:cxn modelId="{493FED3A-E172-4E18-9540-0397B4C1994F}" type="presParOf" srcId="{67DA9119-95B8-43C4-B4AD-4A4744CC9248}" destId="{76E98064-1DEC-4686-A75F-E0147F69A341}" srcOrd="0" destOrd="0" presId="urn:microsoft.com/office/officeart/2005/8/layout/process3"/>
    <dgm:cxn modelId="{DA1D71DB-9075-400F-858F-D3B64C5A97BD}" type="presParOf" srcId="{67DA9119-95B8-43C4-B4AD-4A4744CC9248}" destId="{55071FE6-C2AD-477B-BC16-0102F492496A}" srcOrd="1" destOrd="0" presId="urn:microsoft.com/office/officeart/2005/8/layout/process3"/>
    <dgm:cxn modelId="{448CDA8E-593E-4637-BB19-5C56BD112F1C}" type="presParOf" srcId="{67DA9119-95B8-43C4-B4AD-4A4744CC9248}" destId="{8F86E735-27BD-4DD1-A928-F389DA34CBAC}" srcOrd="2" destOrd="0" presId="urn:microsoft.com/office/officeart/2005/8/layout/process3"/>
    <dgm:cxn modelId="{AD07354C-89C1-4B22-88AE-639C9AD3060B}" type="presParOf" srcId="{E64663E7-48B5-4920-BFEF-CD9EEA630C82}" destId="{6AF3B24E-72F0-46A8-A9F1-17A8DE08BF90}" srcOrd="1" destOrd="0" presId="urn:microsoft.com/office/officeart/2005/8/layout/process3"/>
    <dgm:cxn modelId="{24D0AB43-FF0C-4697-A1ED-E0D82316E247}" type="presParOf" srcId="{6AF3B24E-72F0-46A8-A9F1-17A8DE08BF90}" destId="{FC2F19CD-087E-480B-9A7C-A79F36F0DB54}" srcOrd="0" destOrd="0" presId="urn:microsoft.com/office/officeart/2005/8/layout/process3"/>
    <dgm:cxn modelId="{37632AE0-585B-4E0D-9702-FA9B4DCB1CC1}" type="presParOf" srcId="{E64663E7-48B5-4920-BFEF-CD9EEA630C82}" destId="{903F6754-E397-4E75-AE11-9B491683AA06}" srcOrd="2" destOrd="0" presId="urn:microsoft.com/office/officeart/2005/8/layout/process3"/>
    <dgm:cxn modelId="{041085E7-1BB7-4DEA-B9B8-D3AA01DFB975}" type="presParOf" srcId="{903F6754-E397-4E75-AE11-9B491683AA06}" destId="{F460733E-8231-4D27-807C-8E11DB5A39A2}" srcOrd="0" destOrd="0" presId="urn:microsoft.com/office/officeart/2005/8/layout/process3"/>
    <dgm:cxn modelId="{8F0B506E-64C7-46EE-A447-F0619000E8E4}" type="presParOf" srcId="{903F6754-E397-4E75-AE11-9B491683AA06}" destId="{EE41AF5D-FC9B-4562-921E-5BD413F410C0}" srcOrd="1" destOrd="0" presId="urn:microsoft.com/office/officeart/2005/8/layout/process3"/>
    <dgm:cxn modelId="{332E7DE9-88E9-4559-9FD2-AF1E3EFB1FAD}" type="presParOf" srcId="{903F6754-E397-4E75-AE11-9B491683AA06}" destId="{4D13B5DC-865E-4956-8AF7-4AEC1B680574}" srcOrd="2" destOrd="0" presId="urn:microsoft.com/office/officeart/2005/8/layout/process3"/>
    <dgm:cxn modelId="{DE100616-882C-4F16-A768-AB7E3F86CFE6}" type="presParOf" srcId="{E64663E7-48B5-4920-BFEF-CD9EEA630C82}" destId="{37B2C75A-0FF3-47A8-A7F1-0609A4DE039B}" srcOrd="3" destOrd="0" presId="urn:microsoft.com/office/officeart/2005/8/layout/process3"/>
    <dgm:cxn modelId="{5D3B06F7-9104-49AE-A284-2E4A4D5B1735}" type="presParOf" srcId="{37B2C75A-0FF3-47A8-A7F1-0609A4DE039B}" destId="{A61C4E0E-7F23-4D32-A661-9CDE043E9C87}" srcOrd="0" destOrd="0" presId="urn:microsoft.com/office/officeart/2005/8/layout/process3"/>
    <dgm:cxn modelId="{9DD8DB3E-89A1-434F-85C6-127A6BBF98FC}" type="presParOf" srcId="{E64663E7-48B5-4920-BFEF-CD9EEA630C82}" destId="{CADE9B2E-9F4A-4A1C-B7D8-EDE74C77D914}" srcOrd="4" destOrd="0" presId="urn:microsoft.com/office/officeart/2005/8/layout/process3"/>
    <dgm:cxn modelId="{A889C1A8-2C75-4C3E-B623-DB2CD760591C}" type="presParOf" srcId="{CADE9B2E-9F4A-4A1C-B7D8-EDE74C77D914}" destId="{B447F5C1-EAED-4259-917B-A2DB722FE794}" srcOrd="0" destOrd="0" presId="urn:microsoft.com/office/officeart/2005/8/layout/process3"/>
    <dgm:cxn modelId="{80B8105F-89AE-4DA5-9E3A-B2278628AD2C}" type="presParOf" srcId="{CADE9B2E-9F4A-4A1C-B7D8-EDE74C77D914}" destId="{94BB257A-A8D3-4E62-AECA-D8FB52F80EFF}" srcOrd="1" destOrd="0" presId="urn:microsoft.com/office/officeart/2005/8/layout/process3"/>
    <dgm:cxn modelId="{A4EF7C16-D4C7-4D3F-BFC0-68136EC264D5}" type="presParOf" srcId="{CADE9B2E-9F4A-4A1C-B7D8-EDE74C77D914}" destId="{722D212D-19FD-490A-9A29-89DA827EDB06}" srcOrd="2" destOrd="0" presId="urn:microsoft.com/office/officeart/2005/8/layout/process3"/>
    <dgm:cxn modelId="{33FB88CA-A79B-4118-8AB5-907DB2895691}" type="presParOf" srcId="{E64663E7-48B5-4920-BFEF-CD9EEA630C82}" destId="{5F4A6197-B904-4747-B575-45599EC1E0D8}" srcOrd="5" destOrd="0" presId="urn:microsoft.com/office/officeart/2005/8/layout/process3"/>
    <dgm:cxn modelId="{B9E15E9E-7147-4E16-B247-4B7FCD8D70EB}" type="presParOf" srcId="{5F4A6197-B904-4747-B575-45599EC1E0D8}" destId="{7B2F79AD-287A-4303-B7F1-E9DA4DA3C1A2}" srcOrd="0" destOrd="0" presId="urn:microsoft.com/office/officeart/2005/8/layout/process3"/>
    <dgm:cxn modelId="{FD9A63B9-95A3-409E-B88C-2209D6580DCC}" type="presParOf" srcId="{E64663E7-48B5-4920-BFEF-CD9EEA630C82}" destId="{C79DDC35-BAAF-4420-835E-5AEA90ABF6BE}" srcOrd="6" destOrd="0" presId="urn:microsoft.com/office/officeart/2005/8/layout/process3"/>
    <dgm:cxn modelId="{EE84DE6D-F908-4D2E-94AD-D0C9C065BD11}" type="presParOf" srcId="{C79DDC35-BAAF-4420-835E-5AEA90ABF6BE}" destId="{BCCF0DAA-0B35-4619-A9E8-445F3D83693E}" srcOrd="0" destOrd="0" presId="urn:microsoft.com/office/officeart/2005/8/layout/process3"/>
    <dgm:cxn modelId="{117364CE-2FD6-4AE1-850B-24619938BCDB}" type="presParOf" srcId="{C79DDC35-BAAF-4420-835E-5AEA90ABF6BE}" destId="{58CAB6C6-4F49-4F31-9F45-ED302B78EC78}" srcOrd="1" destOrd="0" presId="urn:microsoft.com/office/officeart/2005/8/layout/process3"/>
    <dgm:cxn modelId="{36868835-3D60-4AC3-A0F6-FA25A1F2E043}" type="presParOf" srcId="{C79DDC35-BAAF-4420-835E-5AEA90ABF6BE}" destId="{FC49CA99-638B-4CF1-AF4C-178A9BBD5E0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EF0D09-BDA3-45CB-BE41-773D01E814F7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354D90C-CDF6-4AA5-BA67-0542AD6C0AE8}">
      <dgm:prSet phldrT="[Текст]"/>
      <dgm:spPr/>
      <dgm:t>
        <a:bodyPr/>
        <a:lstStyle/>
        <a:p>
          <a:r>
            <a:rPr lang="ru-RU" b="1" dirty="0" smtClean="0"/>
            <a:t>ЧИТАТЕЛЬ</a:t>
          </a:r>
          <a:endParaRPr lang="ru-RU" b="1" dirty="0"/>
        </a:p>
      </dgm:t>
    </dgm:pt>
    <dgm:pt modelId="{5093423D-F1AB-4E6B-9769-98196A2BA1EE}" type="parTrans" cxnId="{54210035-0F0A-457A-B142-792E27841290}">
      <dgm:prSet/>
      <dgm:spPr/>
      <dgm:t>
        <a:bodyPr/>
        <a:lstStyle/>
        <a:p>
          <a:endParaRPr lang="ru-RU"/>
        </a:p>
      </dgm:t>
    </dgm:pt>
    <dgm:pt modelId="{6FD6A4C4-2C13-4F50-ABF5-749D738A79CD}" type="sibTrans" cxnId="{54210035-0F0A-457A-B142-792E27841290}">
      <dgm:prSet/>
      <dgm:spPr/>
      <dgm:t>
        <a:bodyPr/>
        <a:lstStyle/>
        <a:p>
          <a:endParaRPr lang="ru-RU"/>
        </a:p>
      </dgm:t>
    </dgm:pt>
    <dgm:pt modelId="{C354425C-FB62-4A98-8065-136C853BBBDB}">
      <dgm:prSet phldrT="[Текст]"/>
      <dgm:spPr/>
      <dgm:t>
        <a:bodyPr/>
        <a:lstStyle/>
        <a:p>
          <a:r>
            <a:rPr lang="ru-RU" dirty="0" smtClean="0"/>
            <a:t>Заходит в приложение</a:t>
          </a:r>
          <a:endParaRPr lang="ru-RU" dirty="0"/>
        </a:p>
      </dgm:t>
    </dgm:pt>
    <dgm:pt modelId="{0C77619E-1D0D-4540-B62D-AE4205A1FE81}" type="parTrans" cxnId="{336D51FC-CCD3-489A-A4E4-8F48DBAC4839}">
      <dgm:prSet/>
      <dgm:spPr/>
      <dgm:t>
        <a:bodyPr/>
        <a:lstStyle/>
        <a:p>
          <a:endParaRPr lang="ru-RU"/>
        </a:p>
      </dgm:t>
    </dgm:pt>
    <dgm:pt modelId="{4C1FECD7-EE41-40CD-9FC3-AA89FCF83431}" type="sibTrans" cxnId="{336D51FC-CCD3-489A-A4E4-8F48DBAC4839}">
      <dgm:prSet/>
      <dgm:spPr/>
      <dgm:t>
        <a:bodyPr/>
        <a:lstStyle/>
        <a:p>
          <a:endParaRPr lang="ru-RU"/>
        </a:p>
      </dgm:t>
    </dgm:pt>
    <dgm:pt modelId="{62A58701-DB4E-4AC9-9D78-C2DE2C5497D0}">
      <dgm:prSet phldrT="[Текст]"/>
      <dgm:spPr/>
      <dgm:t>
        <a:bodyPr/>
        <a:lstStyle/>
        <a:p>
          <a:r>
            <a:rPr lang="ru-RU" b="1" dirty="0" smtClean="0"/>
            <a:t>ЧИТАТЕЛЬ</a:t>
          </a:r>
          <a:endParaRPr lang="ru-RU" dirty="0"/>
        </a:p>
      </dgm:t>
    </dgm:pt>
    <dgm:pt modelId="{FEA26DCC-9F46-4B8A-A2DE-5FE045BC9119}" type="parTrans" cxnId="{1ACC6D22-74AC-4320-BDFD-EC9B1631B0E2}">
      <dgm:prSet/>
      <dgm:spPr/>
      <dgm:t>
        <a:bodyPr/>
        <a:lstStyle/>
        <a:p>
          <a:endParaRPr lang="ru-RU"/>
        </a:p>
      </dgm:t>
    </dgm:pt>
    <dgm:pt modelId="{6E28294B-419B-4D99-BC9D-A97151D55128}" type="sibTrans" cxnId="{1ACC6D22-74AC-4320-BDFD-EC9B1631B0E2}">
      <dgm:prSet/>
      <dgm:spPr/>
      <dgm:t>
        <a:bodyPr/>
        <a:lstStyle/>
        <a:p>
          <a:endParaRPr lang="ru-RU"/>
        </a:p>
      </dgm:t>
    </dgm:pt>
    <dgm:pt modelId="{6047BBC4-0DED-4DD9-A9B9-5FFADDE41532}">
      <dgm:prSet phldrT="[Текст]"/>
      <dgm:spPr/>
      <dgm:t>
        <a:bodyPr/>
        <a:lstStyle/>
        <a:p>
          <a:r>
            <a:rPr lang="ru-RU" dirty="0" smtClean="0"/>
            <a:t>Делает запрос книги по форме</a:t>
          </a:r>
          <a:endParaRPr lang="ru-RU" dirty="0"/>
        </a:p>
      </dgm:t>
    </dgm:pt>
    <dgm:pt modelId="{67B7437E-92CE-430E-96ED-A45E9CBEEFCF}" type="parTrans" cxnId="{1EFBD984-9971-4122-A4DD-5A9474274DF1}">
      <dgm:prSet/>
      <dgm:spPr/>
      <dgm:t>
        <a:bodyPr/>
        <a:lstStyle/>
        <a:p>
          <a:endParaRPr lang="ru-RU"/>
        </a:p>
      </dgm:t>
    </dgm:pt>
    <dgm:pt modelId="{75C0B9D8-0002-4DFA-97FE-9F2F2B9C7E7D}" type="sibTrans" cxnId="{1EFBD984-9971-4122-A4DD-5A9474274DF1}">
      <dgm:prSet/>
      <dgm:spPr/>
      <dgm:t>
        <a:bodyPr/>
        <a:lstStyle/>
        <a:p>
          <a:endParaRPr lang="ru-RU"/>
        </a:p>
      </dgm:t>
    </dgm:pt>
    <dgm:pt modelId="{B3729E46-03A1-4365-8B8B-5AB480242E07}">
      <dgm:prSet phldrT="[Текст]"/>
      <dgm:spPr/>
      <dgm:t>
        <a:bodyPr/>
        <a:lstStyle/>
        <a:p>
          <a:r>
            <a:rPr lang="ru-RU" b="1" dirty="0" smtClean="0"/>
            <a:t>БИБЛИОТЕКАРЬ</a:t>
          </a:r>
          <a:endParaRPr lang="ru-RU" b="1" dirty="0"/>
        </a:p>
      </dgm:t>
    </dgm:pt>
    <dgm:pt modelId="{0C1580A9-0AEC-4660-88C5-75A5C3201E56}" type="parTrans" cxnId="{6D512F82-90FF-4614-9022-A5C22CD45D41}">
      <dgm:prSet/>
      <dgm:spPr/>
      <dgm:t>
        <a:bodyPr/>
        <a:lstStyle/>
        <a:p>
          <a:endParaRPr lang="ru-RU"/>
        </a:p>
      </dgm:t>
    </dgm:pt>
    <dgm:pt modelId="{BDC35920-7D2E-4334-AEF3-64DB9F84C187}" type="sibTrans" cxnId="{6D512F82-90FF-4614-9022-A5C22CD45D41}">
      <dgm:prSet/>
      <dgm:spPr/>
      <dgm:t>
        <a:bodyPr/>
        <a:lstStyle/>
        <a:p>
          <a:endParaRPr lang="ru-RU"/>
        </a:p>
      </dgm:t>
    </dgm:pt>
    <dgm:pt modelId="{901DF64E-B6FB-42BF-BB03-3CC5F3774310}">
      <dgm:prSet phldrT="[Текст]"/>
      <dgm:spPr/>
      <dgm:t>
        <a:bodyPr/>
        <a:lstStyle/>
        <a:p>
          <a:r>
            <a:rPr lang="ru-RU" dirty="0" smtClean="0"/>
            <a:t>Обрабатывает запросы заранее. </a:t>
          </a:r>
          <a:endParaRPr lang="ru-RU" dirty="0"/>
        </a:p>
      </dgm:t>
    </dgm:pt>
    <dgm:pt modelId="{F667F2CD-5355-4E15-A4AD-71B97B698FFB}" type="parTrans" cxnId="{3A23B5E4-449D-40D2-9F88-232591D64F65}">
      <dgm:prSet/>
      <dgm:spPr/>
      <dgm:t>
        <a:bodyPr/>
        <a:lstStyle/>
        <a:p>
          <a:endParaRPr lang="ru-RU"/>
        </a:p>
      </dgm:t>
    </dgm:pt>
    <dgm:pt modelId="{13718D63-A367-4EAE-846C-C41C1FF8F381}" type="sibTrans" cxnId="{3A23B5E4-449D-40D2-9F88-232591D64F65}">
      <dgm:prSet/>
      <dgm:spPr/>
      <dgm:t>
        <a:bodyPr/>
        <a:lstStyle/>
        <a:p>
          <a:endParaRPr lang="ru-RU"/>
        </a:p>
      </dgm:t>
    </dgm:pt>
    <dgm:pt modelId="{4850220D-77AC-484B-B439-482D0FA3C13A}">
      <dgm:prSet/>
      <dgm:spPr/>
      <dgm:t>
        <a:bodyPr/>
        <a:lstStyle/>
        <a:p>
          <a:r>
            <a:rPr lang="ru-RU" b="1" dirty="0" smtClean="0"/>
            <a:t>ЧИТАТЕЛЬ</a:t>
          </a:r>
          <a:endParaRPr lang="ru-RU" b="1" dirty="0"/>
        </a:p>
      </dgm:t>
    </dgm:pt>
    <dgm:pt modelId="{ADAD8BF6-930C-4FCE-9ACA-1CF7D74DA97F}" type="parTrans" cxnId="{6856B495-172D-4BFF-AF62-4544EACF54BB}">
      <dgm:prSet/>
      <dgm:spPr/>
      <dgm:t>
        <a:bodyPr/>
        <a:lstStyle/>
        <a:p>
          <a:endParaRPr lang="ru-RU"/>
        </a:p>
      </dgm:t>
    </dgm:pt>
    <dgm:pt modelId="{63E8B823-968F-4547-95CD-6DF1EE93F334}" type="sibTrans" cxnId="{6856B495-172D-4BFF-AF62-4544EACF54BB}">
      <dgm:prSet/>
      <dgm:spPr/>
      <dgm:t>
        <a:bodyPr/>
        <a:lstStyle/>
        <a:p>
          <a:endParaRPr lang="ru-RU"/>
        </a:p>
      </dgm:t>
    </dgm:pt>
    <dgm:pt modelId="{E1A7E6DD-77BF-4ADB-8747-6E7539A1EEE8}">
      <dgm:prSet/>
      <dgm:spPr/>
      <dgm:t>
        <a:bodyPr/>
        <a:lstStyle/>
        <a:p>
          <a:r>
            <a:rPr lang="ru-RU" dirty="0" smtClean="0"/>
            <a:t>Получает книгу в необходимом формате (печатная или электронная)</a:t>
          </a:r>
          <a:endParaRPr lang="ru-RU" dirty="0"/>
        </a:p>
      </dgm:t>
    </dgm:pt>
    <dgm:pt modelId="{503DFCB3-D872-4E44-B3CA-B8727721238B}" type="parTrans" cxnId="{B485FF25-650E-48D6-B188-D4D0D5DE3327}">
      <dgm:prSet/>
      <dgm:spPr/>
      <dgm:t>
        <a:bodyPr/>
        <a:lstStyle/>
        <a:p>
          <a:endParaRPr lang="ru-RU"/>
        </a:p>
      </dgm:t>
    </dgm:pt>
    <dgm:pt modelId="{A82A356B-6508-459C-B113-50C1532D3EFC}" type="sibTrans" cxnId="{B485FF25-650E-48D6-B188-D4D0D5DE3327}">
      <dgm:prSet/>
      <dgm:spPr/>
      <dgm:t>
        <a:bodyPr/>
        <a:lstStyle/>
        <a:p>
          <a:endParaRPr lang="ru-RU"/>
        </a:p>
      </dgm:t>
    </dgm:pt>
    <dgm:pt modelId="{3E32F6B2-BABF-40F2-A02F-EB15D215958D}">
      <dgm:prSet phldrT="[Текст]"/>
      <dgm:spPr/>
      <dgm:t>
        <a:bodyPr/>
        <a:lstStyle/>
        <a:p>
          <a:endParaRPr lang="ru-RU" dirty="0"/>
        </a:p>
      </dgm:t>
    </dgm:pt>
    <dgm:pt modelId="{444FF1AA-20FD-44EC-B37B-8A13ABE117A0}" type="parTrans" cxnId="{FD544C12-C08B-4BB4-898F-4C4D72F14599}">
      <dgm:prSet/>
      <dgm:spPr/>
      <dgm:t>
        <a:bodyPr/>
        <a:lstStyle/>
        <a:p>
          <a:endParaRPr lang="ru-RU"/>
        </a:p>
      </dgm:t>
    </dgm:pt>
    <dgm:pt modelId="{2AC3931F-D2C3-4EAF-9EC0-1C913EB99DB0}" type="sibTrans" cxnId="{FD544C12-C08B-4BB4-898F-4C4D72F14599}">
      <dgm:prSet/>
      <dgm:spPr/>
      <dgm:t>
        <a:bodyPr/>
        <a:lstStyle/>
        <a:p>
          <a:endParaRPr lang="ru-RU"/>
        </a:p>
      </dgm:t>
    </dgm:pt>
    <dgm:pt modelId="{E64663E7-48B5-4920-BFEF-CD9EEA630C82}" type="pres">
      <dgm:prSet presAssocID="{6BEF0D09-BDA3-45CB-BE41-773D01E814F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DA9119-95B8-43C4-B4AD-4A4744CC9248}" type="pres">
      <dgm:prSet presAssocID="{1354D90C-CDF6-4AA5-BA67-0542AD6C0AE8}" presName="composite" presStyleCnt="0"/>
      <dgm:spPr/>
    </dgm:pt>
    <dgm:pt modelId="{76E98064-1DEC-4686-A75F-E0147F69A341}" type="pres">
      <dgm:prSet presAssocID="{1354D90C-CDF6-4AA5-BA67-0542AD6C0AE8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71FE6-C2AD-477B-BC16-0102F492496A}" type="pres">
      <dgm:prSet presAssocID="{1354D90C-CDF6-4AA5-BA67-0542AD6C0AE8}" presName="parSh" presStyleLbl="node1" presStyleIdx="0" presStyleCnt="4"/>
      <dgm:spPr/>
      <dgm:t>
        <a:bodyPr/>
        <a:lstStyle/>
        <a:p>
          <a:endParaRPr lang="ru-RU"/>
        </a:p>
      </dgm:t>
    </dgm:pt>
    <dgm:pt modelId="{8F86E735-27BD-4DD1-A928-F389DA34CBAC}" type="pres">
      <dgm:prSet presAssocID="{1354D90C-CDF6-4AA5-BA67-0542AD6C0AE8}" presName="desTx" presStyleLbl="fgAcc1" presStyleIdx="0" presStyleCnt="4" custScaleX="116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3B24E-72F0-46A8-A9F1-17A8DE08BF90}" type="pres">
      <dgm:prSet presAssocID="{6FD6A4C4-2C13-4F50-ABF5-749D738A79CD}" presName="sibTrans" presStyleLbl="sibTrans2D1" presStyleIdx="0" presStyleCnt="3"/>
      <dgm:spPr/>
      <dgm:t>
        <a:bodyPr/>
        <a:lstStyle/>
        <a:p>
          <a:endParaRPr lang="ru-RU"/>
        </a:p>
      </dgm:t>
    </dgm:pt>
    <dgm:pt modelId="{FC2F19CD-087E-480B-9A7C-A79F36F0DB54}" type="pres">
      <dgm:prSet presAssocID="{6FD6A4C4-2C13-4F50-ABF5-749D738A79CD}" presName="connTx" presStyleLbl="sibTrans2D1" presStyleIdx="0" presStyleCnt="3"/>
      <dgm:spPr/>
      <dgm:t>
        <a:bodyPr/>
        <a:lstStyle/>
        <a:p>
          <a:endParaRPr lang="ru-RU"/>
        </a:p>
      </dgm:t>
    </dgm:pt>
    <dgm:pt modelId="{903F6754-E397-4E75-AE11-9B491683AA06}" type="pres">
      <dgm:prSet presAssocID="{62A58701-DB4E-4AC9-9D78-C2DE2C5497D0}" presName="composite" presStyleCnt="0"/>
      <dgm:spPr/>
    </dgm:pt>
    <dgm:pt modelId="{F460733E-8231-4D27-807C-8E11DB5A39A2}" type="pres">
      <dgm:prSet presAssocID="{62A58701-DB4E-4AC9-9D78-C2DE2C5497D0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1AF5D-FC9B-4562-921E-5BD413F410C0}" type="pres">
      <dgm:prSet presAssocID="{62A58701-DB4E-4AC9-9D78-C2DE2C5497D0}" presName="parSh" presStyleLbl="node1" presStyleIdx="1" presStyleCnt="4"/>
      <dgm:spPr/>
      <dgm:t>
        <a:bodyPr/>
        <a:lstStyle/>
        <a:p>
          <a:endParaRPr lang="ru-RU"/>
        </a:p>
      </dgm:t>
    </dgm:pt>
    <dgm:pt modelId="{4D13B5DC-865E-4956-8AF7-4AEC1B680574}" type="pres">
      <dgm:prSet presAssocID="{62A58701-DB4E-4AC9-9D78-C2DE2C5497D0}" presName="desTx" presStyleLbl="fgAcc1" presStyleIdx="1" presStyleCnt="4" custScaleX="118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B2C75A-0FF3-47A8-A7F1-0609A4DE039B}" type="pres">
      <dgm:prSet presAssocID="{6E28294B-419B-4D99-BC9D-A97151D5512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61C4E0E-7F23-4D32-A661-9CDE043E9C87}" type="pres">
      <dgm:prSet presAssocID="{6E28294B-419B-4D99-BC9D-A97151D55128}" presName="connTx" presStyleLbl="sibTrans2D1" presStyleIdx="1" presStyleCnt="3"/>
      <dgm:spPr/>
      <dgm:t>
        <a:bodyPr/>
        <a:lstStyle/>
        <a:p>
          <a:endParaRPr lang="ru-RU"/>
        </a:p>
      </dgm:t>
    </dgm:pt>
    <dgm:pt modelId="{CADE9B2E-9F4A-4A1C-B7D8-EDE74C77D914}" type="pres">
      <dgm:prSet presAssocID="{B3729E46-03A1-4365-8B8B-5AB480242E07}" presName="composite" presStyleCnt="0"/>
      <dgm:spPr/>
    </dgm:pt>
    <dgm:pt modelId="{B447F5C1-EAED-4259-917B-A2DB722FE794}" type="pres">
      <dgm:prSet presAssocID="{B3729E46-03A1-4365-8B8B-5AB480242E07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BB257A-A8D3-4E62-AECA-D8FB52F80EFF}" type="pres">
      <dgm:prSet presAssocID="{B3729E46-03A1-4365-8B8B-5AB480242E07}" presName="parSh" presStyleLbl="node1" presStyleIdx="2" presStyleCnt="4"/>
      <dgm:spPr/>
      <dgm:t>
        <a:bodyPr/>
        <a:lstStyle/>
        <a:p>
          <a:endParaRPr lang="ru-RU"/>
        </a:p>
      </dgm:t>
    </dgm:pt>
    <dgm:pt modelId="{722D212D-19FD-490A-9A29-89DA827EDB06}" type="pres">
      <dgm:prSet presAssocID="{B3729E46-03A1-4365-8B8B-5AB480242E07}" presName="desTx" presStyleLbl="fgAcc1" presStyleIdx="2" presStyleCnt="4" custScaleX="113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A6197-B904-4747-B575-45599EC1E0D8}" type="pres">
      <dgm:prSet presAssocID="{BDC35920-7D2E-4334-AEF3-64DB9F84C187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B2F79AD-287A-4303-B7F1-E9DA4DA3C1A2}" type="pres">
      <dgm:prSet presAssocID="{BDC35920-7D2E-4334-AEF3-64DB9F84C187}" presName="connTx" presStyleLbl="sibTrans2D1" presStyleIdx="2" presStyleCnt="3"/>
      <dgm:spPr/>
      <dgm:t>
        <a:bodyPr/>
        <a:lstStyle/>
        <a:p>
          <a:endParaRPr lang="ru-RU"/>
        </a:p>
      </dgm:t>
    </dgm:pt>
    <dgm:pt modelId="{C79DDC35-BAAF-4420-835E-5AEA90ABF6BE}" type="pres">
      <dgm:prSet presAssocID="{4850220D-77AC-484B-B439-482D0FA3C13A}" presName="composite" presStyleCnt="0"/>
      <dgm:spPr/>
    </dgm:pt>
    <dgm:pt modelId="{BCCF0DAA-0B35-4619-A9E8-445F3D83693E}" type="pres">
      <dgm:prSet presAssocID="{4850220D-77AC-484B-B439-482D0FA3C13A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AB6C6-4F49-4F31-9F45-ED302B78EC78}" type="pres">
      <dgm:prSet presAssocID="{4850220D-77AC-484B-B439-482D0FA3C13A}" presName="parSh" presStyleLbl="node1" presStyleIdx="3" presStyleCnt="4"/>
      <dgm:spPr/>
      <dgm:t>
        <a:bodyPr/>
        <a:lstStyle/>
        <a:p>
          <a:endParaRPr lang="ru-RU"/>
        </a:p>
      </dgm:t>
    </dgm:pt>
    <dgm:pt modelId="{FC49CA99-638B-4CF1-AF4C-178A9BBD5E0E}" type="pres">
      <dgm:prSet presAssocID="{4850220D-77AC-484B-B439-482D0FA3C13A}" presName="desTx" presStyleLbl="fgAcc1" presStyleIdx="3" presStyleCnt="4" custScaleX="127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D530E0-3261-467D-9202-521CCF7700DC}" type="presOf" srcId="{BDC35920-7D2E-4334-AEF3-64DB9F84C187}" destId="{5F4A6197-B904-4747-B575-45599EC1E0D8}" srcOrd="0" destOrd="0" presId="urn:microsoft.com/office/officeart/2005/8/layout/process3"/>
    <dgm:cxn modelId="{BBF26040-98FE-42ED-A1B4-9929B991CD70}" type="presOf" srcId="{3E32F6B2-BABF-40F2-A02F-EB15D215958D}" destId="{8F86E735-27BD-4DD1-A928-F389DA34CBAC}" srcOrd="0" destOrd="1" presId="urn:microsoft.com/office/officeart/2005/8/layout/process3"/>
    <dgm:cxn modelId="{FBC8C43C-B2EA-43F5-8739-9B0107A301B5}" type="presOf" srcId="{C354425C-FB62-4A98-8065-136C853BBBDB}" destId="{8F86E735-27BD-4DD1-A928-F389DA34CBAC}" srcOrd="0" destOrd="0" presId="urn:microsoft.com/office/officeart/2005/8/layout/process3"/>
    <dgm:cxn modelId="{8F8F5E5B-C0F9-4C8E-8D33-3CBA954534E2}" type="presOf" srcId="{B3729E46-03A1-4365-8B8B-5AB480242E07}" destId="{94BB257A-A8D3-4E62-AECA-D8FB52F80EFF}" srcOrd="1" destOrd="0" presId="urn:microsoft.com/office/officeart/2005/8/layout/process3"/>
    <dgm:cxn modelId="{38AA6C37-2686-409A-BE99-7CB2F8EA9A05}" type="presOf" srcId="{6047BBC4-0DED-4DD9-A9B9-5FFADDE41532}" destId="{4D13B5DC-865E-4956-8AF7-4AEC1B680574}" srcOrd="0" destOrd="0" presId="urn:microsoft.com/office/officeart/2005/8/layout/process3"/>
    <dgm:cxn modelId="{24A57BA7-C47A-4AC1-A344-C5481A3779E8}" type="presOf" srcId="{B3729E46-03A1-4365-8B8B-5AB480242E07}" destId="{B447F5C1-EAED-4259-917B-A2DB722FE794}" srcOrd="0" destOrd="0" presId="urn:microsoft.com/office/officeart/2005/8/layout/process3"/>
    <dgm:cxn modelId="{C6422517-CB55-46F0-AD85-DE4EE84F702F}" type="presOf" srcId="{E1A7E6DD-77BF-4ADB-8747-6E7539A1EEE8}" destId="{FC49CA99-638B-4CF1-AF4C-178A9BBD5E0E}" srcOrd="0" destOrd="0" presId="urn:microsoft.com/office/officeart/2005/8/layout/process3"/>
    <dgm:cxn modelId="{1ACC6D22-74AC-4320-BDFD-EC9B1631B0E2}" srcId="{6BEF0D09-BDA3-45CB-BE41-773D01E814F7}" destId="{62A58701-DB4E-4AC9-9D78-C2DE2C5497D0}" srcOrd="1" destOrd="0" parTransId="{FEA26DCC-9F46-4B8A-A2DE-5FE045BC9119}" sibTransId="{6E28294B-419B-4D99-BC9D-A97151D55128}"/>
    <dgm:cxn modelId="{1EFBD984-9971-4122-A4DD-5A9474274DF1}" srcId="{62A58701-DB4E-4AC9-9D78-C2DE2C5497D0}" destId="{6047BBC4-0DED-4DD9-A9B9-5FFADDE41532}" srcOrd="0" destOrd="0" parTransId="{67B7437E-92CE-430E-96ED-A45E9CBEEFCF}" sibTransId="{75C0B9D8-0002-4DFA-97FE-9F2F2B9C7E7D}"/>
    <dgm:cxn modelId="{E6AB9FD5-C0B3-451B-B4D0-1C2AE38A2D54}" type="presOf" srcId="{BDC35920-7D2E-4334-AEF3-64DB9F84C187}" destId="{7B2F79AD-287A-4303-B7F1-E9DA4DA3C1A2}" srcOrd="1" destOrd="0" presId="urn:microsoft.com/office/officeart/2005/8/layout/process3"/>
    <dgm:cxn modelId="{6DB04556-D69D-4582-93FB-41021B46B5FA}" type="presOf" srcId="{6E28294B-419B-4D99-BC9D-A97151D55128}" destId="{A61C4E0E-7F23-4D32-A661-9CDE043E9C87}" srcOrd="1" destOrd="0" presId="urn:microsoft.com/office/officeart/2005/8/layout/process3"/>
    <dgm:cxn modelId="{FD544C12-C08B-4BB4-898F-4C4D72F14599}" srcId="{1354D90C-CDF6-4AA5-BA67-0542AD6C0AE8}" destId="{3E32F6B2-BABF-40F2-A02F-EB15D215958D}" srcOrd="1" destOrd="0" parTransId="{444FF1AA-20FD-44EC-B37B-8A13ABE117A0}" sibTransId="{2AC3931F-D2C3-4EAF-9EC0-1C913EB99DB0}"/>
    <dgm:cxn modelId="{AE9E4EAE-A473-4881-AD70-FEB815678EBF}" type="presOf" srcId="{6E28294B-419B-4D99-BC9D-A97151D55128}" destId="{37B2C75A-0FF3-47A8-A7F1-0609A4DE039B}" srcOrd="0" destOrd="0" presId="urn:microsoft.com/office/officeart/2005/8/layout/process3"/>
    <dgm:cxn modelId="{755BB024-824B-403D-99C5-66AFE58DFA3D}" type="presOf" srcId="{6BEF0D09-BDA3-45CB-BE41-773D01E814F7}" destId="{E64663E7-48B5-4920-BFEF-CD9EEA630C82}" srcOrd="0" destOrd="0" presId="urn:microsoft.com/office/officeart/2005/8/layout/process3"/>
    <dgm:cxn modelId="{AD39DF34-2E6C-4B05-91C1-03B29D8DD60B}" type="presOf" srcId="{62A58701-DB4E-4AC9-9D78-C2DE2C5497D0}" destId="{EE41AF5D-FC9B-4562-921E-5BD413F410C0}" srcOrd="1" destOrd="0" presId="urn:microsoft.com/office/officeart/2005/8/layout/process3"/>
    <dgm:cxn modelId="{9892EFAE-3AB7-4341-A854-36CE31674597}" type="presOf" srcId="{1354D90C-CDF6-4AA5-BA67-0542AD6C0AE8}" destId="{76E98064-1DEC-4686-A75F-E0147F69A341}" srcOrd="0" destOrd="0" presId="urn:microsoft.com/office/officeart/2005/8/layout/process3"/>
    <dgm:cxn modelId="{D27B364F-934F-4F84-9435-FCFC33FBAFDA}" type="presOf" srcId="{6FD6A4C4-2C13-4F50-ABF5-749D738A79CD}" destId="{FC2F19CD-087E-480B-9A7C-A79F36F0DB54}" srcOrd="1" destOrd="0" presId="urn:microsoft.com/office/officeart/2005/8/layout/process3"/>
    <dgm:cxn modelId="{B485FF25-650E-48D6-B188-D4D0D5DE3327}" srcId="{4850220D-77AC-484B-B439-482D0FA3C13A}" destId="{E1A7E6DD-77BF-4ADB-8747-6E7539A1EEE8}" srcOrd="0" destOrd="0" parTransId="{503DFCB3-D872-4E44-B3CA-B8727721238B}" sibTransId="{A82A356B-6508-459C-B113-50C1532D3EFC}"/>
    <dgm:cxn modelId="{1C3BA9D1-AFD5-47F1-ACCF-4E14C0DC7CC2}" type="presOf" srcId="{4850220D-77AC-484B-B439-482D0FA3C13A}" destId="{58CAB6C6-4F49-4F31-9F45-ED302B78EC78}" srcOrd="1" destOrd="0" presId="urn:microsoft.com/office/officeart/2005/8/layout/process3"/>
    <dgm:cxn modelId="{3A23B5E4-449D-40D2-9F88-232591D64F65}" srcId="{B3729E46-03A1-4365-8B8B-5AB480242E07}" destId="{901DF64E-B6FB-42BF-BB03-3CC5F3774310}" srcOrd="0" destOrd="0" parTransId="{F667F2CD-5355-4E15-A4AD-71B97B698FFB}" sibTransId="{13718D63-A367-4EAE-846C-C41C1FF8F381}"/>
    <dgm:cxn modelId="{6856B495-172D-4BFF-AF62-4544EACF54BB}" srcId="{6BEF0D09-BDA3-45CB-BE41-773D01E814F7}" destId="{4850220D-77AC-484B-B439-482D0FA3C13A}" srcOrd="3" destOrd="0" parTransId="{ADAD8BF6-930C-4FCE-9ACA-1CF7D74DA97F}" sibTransId="{63E8B823-968F-4547-95CD-6DF1EE93F334}"/>
    <dgm:cxn modelId="{CFE239FE-AE23-44B0-AAA0-99F78350C163}" type="presOf" srcId="{62A58701-DB4E-4AC9-9D78-C2DE2C5497D0}" destId="{F460733E-8231-4D27-807C-8E11DB5A39A2}" srcOrd="0" destOrd="0" presId="urn:microsoft.com/office/officeart/2005/8/layout/process3"/>
    <dgm:cxn modelId="{6D512F82-90FF-4614-9022-A5C22CD45D41}" srcId="{6BEF0D09-BDA3-45CB-BE41-773D01E814F7}" destId="{B3729E46-03A1-4365-8B8B-5AB480242E07}" srcOrd="2" destOrd="0" parTransId="{0C1580A9-0AEC-4660-88C5-75A5C3201E56}" sibTransId="{BDC35920-7D2E-4334-AEF3-64DB9F84C187}"/>
    <dgm:cxn modelId="{54210035-0F0A-457A-B142-792E27841290}" srcId="{6BEF0D09-BDA3-45CB-BE41-773D01E814F7}" destId="{1354D90C-CDF6-4AA5-BA67-0542AD6C0AE8}" srcOrd="0" destOrd="0" parTransId="{5093423D-F1AB-4E6B-9769-98196A2BA1EE}" sibTransId="{6FD6A4C4-2C13-4F50-ABF5-749D738A79CD}"/>
    <dgm:cxn modelId="{33CCB7BC-AA71-4B1E-A906-0056178CE86B}" type="presOf" srcId="{6FD6A4C4-2C13-4F50-ABF5-749D738A79CD}" destId="{6AF3B24E-72F0-46A8-A9F1-17A8DE08BF90}" srcOrd="0" destOrd="0" presId="urn:microsoft.com/office/officeart/2005/8/layout/process3"/>
    <dgm:cxn modelId="{336D51FC-CCD3-489A-A4E4-8F48DBAC4839}" srcId="{1354D90C-CDF6-4AA5-BA67-0542AD6C0AE8}" destId="{C354425C-FB62-4A98-8065-136C853BBBDB}" srcOrd="0" destOrd="0" parTransId="{0C77619E-1D0D-4540-B62D-AE4205A1FE81}" sibTransId="{4C1FECD7-EE41-40CD-9FC3-AA89FCF83431}"/>
    <dgm:cxn modelId="{EEC207D8-133F-4A8A-9C14-1F8053EBA1D6}" type="presOf" srcId="{1354D90C-CDF6-4AA5-BA67-0542AD6C0AE8}" destId="{55071FE6-C2AD-477B-BC16-0102F492496A}" srcOrd="1" destOrd="0" presId="urn:microsoft.com/office/officeart/2005/8/layout/process3"/>
    <dgm:cxn modelId="{99D6F5F8-CFF2-44BF-9418-A4A7F076F578}" type="presOf" srcId="{4850220D-77AC-484B-B439-482D0FA3C13A}" destId="{BCCF0DAA-0B35-4619-A9E8-445F3D83693E}" srcOrd="0" destOrd="0" presId="urn:microsoft.com/office/officeart/2005/8/layout/process3"/>
    <dgm:cxn modelId="{C862539A-1F97-435D-8AFF-E6D8C74C0142}" type="presOf" srcId="{901DF64E-B6FB-42BF-BB03-3CC5F3774310}" destId="{722D212D-19FD-490A-9A29-89DA827EDB06}" srcOrd="0" destOrd="0" presId="urn:microsoft.com/office/officeart/2005/8/layout/process3"/>
    <dgm:cxn modelId="{FE89CD8B-DDA6-4829-B2A1-E6FEFEF4B0C7}" type="presParOf" srcId="{E64663E7-48B5-4920-BFEF-CD9EEA630C82}" destId="{67DA9119-95B8-43C4-B4AD-4A4744CC9248}" srcOrd="0" destOrd="0" presId="urn:microsoft.com/office/officeart/2005/8/layout/process3"/>
    <dgm:cxn modelId="{85411C15-756A-4C53-81DE-7956CF20A3A8}" type="presParOf" srcId="{67DA9119-95B8-43C4-B4AD-4A4744CC9248}" destId="{76E98064-1DEC-4686-A75F-E0147F69A341}" srcOrd="0" destOrd="0" presId="urn:microsoft.com/office/officeart/2005/8/layout/process3"/>
    <dgm:cxn modelId="{3EC60111-3CAE-4608-BAA4-88E02D108530}" type="presParOf" srcId="{67DA9119-95B8-43C4-B4AD-4A4744CC9248}" destId="{55071FE6-C2AD-477B-BC16-0102F492496A}" srcOrd="1" destOrd="0" presId="urn:microsoft.com/office/officeart/2005/8/layout/process3"/>
    <dgm:cxn modelId="{E66BD05A-94B2-4653-BA37-5AA25F517612}" type="presParOf" srcId="{67DA9119-95B8-43C4-B4AD-4A4744CC9248}" destId="{8F86E735-27BD-4DD1-A928-F389DA34CBAC}" srcOrd="2" destOrd="0" presId="urn:microsoft.com/office/officeart/2005/8/layout/process3"/>
    <dgm:cxn modelId="{1225E125-0926-49ED-9BC9-1FB0DCD7D5A5}" type="presParOf" srcId="{E64663E7-48B5-4920-BFEF-CD9EEA630C82}" destId="{6AF3B24E-72F0-46A8-A9F1-17A8DE08BF90}" srcOrd="1" destOrd="0" presId="urn:microsoft.com/office/officeart/2005/8/layout/process3"/>
    <dgm:cxn modelId="{3F78F831-1684-4523-ADAE-0A44421B3F52}" type="presParOf" srcId="{6AF3B24E-72F0-46A8-A9F1-17A8DE08BF90}" destId="{FC2F19CD-087E-480B-9A7C-A79F36F0DB54}" srcOrd="0" destOrd="0" presId="urn:microsoft.com/office/officeart/2005/8/layout/process3"/>
    <dgm:cxn modelId="{96B084B3-188A-4BF1-A348-16B2651A3D0C}" type="presParOf" srcId="{E64663E7-48B5-4920-BFEF-CD9EEA630C82}" destId="{903F6754-E397-4E75-AE11-9B491683AA06}" srcOrd="2" destOrd="0" presId="urn:microsoft.com/office/officeart/2005/8/layout/process3"/>
    <dgm:cxn modelId="{8A526D07-8649-4832-9954-2DBF24B48A71}" type="presParOf" srcId="{903F6754-E397-4E75-AE11-9B491683AA06}" destId="{F460733E-8231-4D27-807C-8E11DB5A39A2}" srcOrd="0" destOrd="0" presId="urn:microsoft.com/office/officeart/2005/8/layout/process3"/>
    <dgm:cxn modelId="{F88E08BC-14C1-49F6-AAF8-F050A7CE7955}" type="presParOf" srcId="{903F6754-E397-4E75-AE11-9B491683AA06}" destId="{EE41AF5D-FC9B-4562-921E-5BD413F410C0}" srcOrd="1" destOrd="0" presId="urn:microsoft.com/office/officeart/2005/8/layout/process3"/>
    <dgm:cxn modelId="{DD299943-1091-4B48-89C0-01647453F93A}" type="presParOf" srcId="{903F6754-E397-4E75-AE11-9B491683AA06}" destId="{4D13B5DC-865E-4956-8AF7-4AEC1B680574}" srcOrd="2" destOrd="0" presId="urn:microsoft.com/office/officeart/2005/8/layout/process3"/>
    <dgm:cxn modelId="{436C36C9-77B2-4315-A486-C5B50FA1DF28}" type="presParOf" srcId="{E64663E7-48B5-4920-BFEF-CD9EEA630C82}" destId="{37B2C75A-0FF3-47A8-A7F1-0609A4DE039B}" srcOrd="3" destOrd="0" presId="urn:microsoft.com/office/officeart/2005/8/layout/process3"/>
    <dgm:cxn modelId="{76E32694-024F-439D-89C6-6B38443D32BF}" type="presParOf" srcId="{37B2C75A-0FF3-47A8-A7F1-0609A4DE039B}" destId="{A61C4E0E-7F23-4D32-A661-9CDE043E9C87}" srcOrd="0" destOrd="0" presId="urn:microsoft.com/office/officeart/2005/8/layout/process3"/>
    <dgm:cxn modelId="{8AD1024B-089F-4882-B8D3-C41F4CE55EC6}" type="presParOf" srcId="{E64663E7-48B5-4920-BFEF-CD9EEA630C82}" destId="{CADE9B2E-9F4A-4A1C-B7D8-EDE74C77D914}" srcOrd="4" destOrd="0" presId="urn:microsoft.com/office/officeart/2005/8/layout/process3"/>
    <dgm:cxn modelId="{094DDD54-54A8-4DB4-BE51-561E5AFC11AC}" type="presParOf" srcId="{CADE9B2E-9F4A-4A1C-B7D8-EDE74C77D914}" destId="{B447F5C1-EAED-4259-917B-A2DB722FE794}" srcOrd="0" destOrd="0" presId="urn:microsoft.com/office/officeart/2005/8/layout/process3"/>
    <dgm:cxn modelId="{70B28E28-B34A-4965-B7A3-88069E15521D}" type="presParOf" srcId="{CADE9B2E-9F4A-4A1C-B7D8-EDE74C77D914}" destId="{94BB257A-A8D3-4E62-AECA-D8FB52F80EFF}" srcOrd="1" destOrd="0" presId="urn:microsoft.com/office/officeart/2005/8/layout/process3"/>
    <dgm:cxn modelId="{9919345A-18C5-4407-BC9D-17355F68D0F7}" type="presParOf" srcId="{CADE9B2E-9F4A-4A1C-B7D8-EDE74C77D914}" destId="{722D212D-19FD-490A-9A29-89DA827EDB06}" srcOrd="2" destOrd="0" presId="urn:microsoft.com/office/officeart/2005/8/layout/process3"/>
    <dgm:cxn modelId="{092F780C-886D-4957-BA4A-E4425530ADD2}" type="presParOf" srcId="{E64663E7-48B5-4920-BFEF-CD9EEA630C82}" destId="{5F4A6197-B904-4747-B575-45599EC1E0D8}" srcOrd="5" destOrd="0" presId="urn:microsoft.com/office/officeart/2005/8/layout/process3"/>
    <dgm:cxn modelId="{48620024-8E6E-4795-8185-696A3DBADAA9}" type="presParOf" srcId="{5F4A6197-B904-4747-B575-45599EC1E0D8}" destId="{7B2F79AD-287A-4303-B7F1-E9DA4DA3C1A2}" srcOrd="0" destOrd="0" presId="urn:microsoft.com/office/officeart/2005/8/layout/process3"/>
    <dgm:cxn modelId="{CE02AC50-8EC7-4EC5-82F2-277D0274234B}" type="presParOf" srcId="{E64663E7-48B5-4920-BFEF-CD9EEA630C82}" destId="{C79DDC35-BAAF-4420-835E-5AEA90ABF6BE}" srcOrd="6" destOrd="0" presId="urn:microsoft.com/office/officeart/2005/8/layout/process3"/>
    <dgm:cxn modelId="{7E22A9CA-7EA8-49A8-85CF-86D0525D07A8}" type="presParOf" srcId="{C79DDC35-BAAF-4420-835E-5AEA90ABF6BE}" destId="{BCCF0DAA-0B35-4619-A9E8-445F3D83693E}" srcOrd="0" destOrd="0" presId="urn:microsoft.com/office/officeart/2005/8/layout/process3"/>
    <dgm:cxn modelId="{AC08BFF1-CE37-4034-9031-D0FD367D4AF6}" type="presParOf" srcId="{C79DDC35-BAAF-4420-835E-5AEA90ABF6BE}" destId="{58CAB6C6-4F49-4F31-9F45-ED302B78EC78}" srcOrd="1" destOrd="0" presId="urn:microsoft.com/office/officeart/2005/8/layout/process3"/>
    <dgm:cxn modelId="{5A641E90-2954-48A7-9946-2468996B4BDE}" type="presParOf" srcId="{C79DDC35-BAAF-4420-835E-5AEA90ABF6BE}" destId="{FC49CA99-638B-4CF1-AF4C-178A9BBD5E0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48979C-1366-4C9B-9354-3BF19509523E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617270D1-7C6D-4C73-B3C8-F51774624A5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Временные затраты на формирование заказа на учебную и методическую литературу</a:t>
          </a:r>
          <a:endParaRPr lang="ru-RU" b="1" dirty="0">
            <a:solidFill>
              <a:schemeClr val="bg1"/>
            </a:solidFill>
          </a:endParaRPr>
        </a:p>
      </dgm:t>
    </dgm:pt>
    <dgm:pt modelId="{CD9103E0-E01E-476F-BD52-FE751A953D09}" type="parTrans" cxnId="{3C1D5E2A-51FB-4A56-9DEA-BD031E748E5C}">
      <dgm:prSet/>
      <dgm:spPr/>
      <dgm:t>
        <a:bodyPr/>
        <a:lstStyle/>
        <a:p>
          <a:endParaRPr lang="ru-RU"/>
        </a:p>
      </dgm:t>
    </dgm:pt>
    <dgm:pt modelId="{B591465E-C359-4C48-9D5D-036A4E82625A}" type="sibTrans" cxnId="{3C1D5E2A-51FB-4A56-9DEA-BD031E748E5C}">
      <dgm:prSet/>
      <dgm:spPr/>
      <dgm:t>
        <a:bodyPr/>
        <a:lstStyle/>
        <a:p>
          <a:endParaRPr lang="ru-RU"/>
        </a:p>
      </dgm:t>
    </dgm:pt>
    <dgm:pt modelId="{217926A6-98BD-4DD2-94A0-C89DF2F0DFB9}">
      <dgm:prSet phldrT="[Текст]" custT="1"/>
      <dgm:spPr/>
      <dgm:t>
        <a:bodyPr/>
        <a:lstStyle/>
        <a:p>
          <a:r>
            <a:rPr lang="ru-RU" sz="3600" b="1" dirty="0" smtClean="0">
              <a:solidFill>
                <a:schemeClr val="bg1"/>
              </a:solidFill>
            </a:rPr>
            <a:t>Лишние движения и ожидания в процессе библиотечного обслуживания читателя</a:t>
          </a:r>
          <a:endParaRPr lang="ru-RU" sz="3600" b="1" dirty="0">
            <a:solidFill>
              <a:schemeClr val="bg1"/>
            </a:solidFill>
          </a:endParaRPr>
        </a:p>
      </dgm:t>
    </dgm:pt>
    <dgm:pt modelId="{873F72E6-E716-47B6-8785-9403A385E162}" type="parTrans" cxnId="{21AC4C2E-0B95-4B03-AE37-B21747D09828}">
      <dgm:prSet/>
      <dgm:spPr/>
      <dgm:t>
        <a:bodyPr/>
        <a:lstStyle/>
        <a:p>
          <a:endParaRPr lang="ru-RU"/>
        </a:p>
      </dgm:t>
    </dgm:pt>
    <dgm:pt modelId="{AF67FEBC-B880-4EA8-9BE0-117674806EA2}" type="sibTrans" cxnId="{21AC4C2E-0B95-4B03-AE37-B21747D09828}">
      <dgm:prSet/>
      <dgm:spPr/>
      <dgm:t>
        <a:bodyPr/>
        <a:lstStyle/>
        <a:p>
          <a:endParaRPr lang="ru-RU"/>
        </a:p>
      </dgm:t>
    </dgm:pt>
    <dgm:pt modelId="{D6FB71A9-D230-4A11-97BE-2FD2C127C394}">
      <dgm:prSet custT="1"/>
      <dgm:spPr/>
      <dgm:t>
        <a:bodyPr/>
        <a:lstStyle/>
        <a:p>
          <a:endParaRPr lang="ru-RU" sz="1800" b="1" dirty="0" smtClean="0">
            <a:solidFill>
              <a:schemeClr val="bg1"/>
            </a:solidFill>
          </a:endParaRPr>
        </a:p>
        <a:p>
          <a:r>
            <a:rPr lang="ru-RU" sz="1800" b="1" dirty="0" smtClean="0">
              <a:solidFill>
                <a:schemeClr val="bg1"/>
              </a:solidFill>
            </a:rPr>
            <a:t>Отсутствие</a:t>
          </a:r>
        </a:p>
        <a:p>
          <a:r>
            <a:rPr lang="ru-RU" sz="1800" b="1" dirty="0" smtClean="0">
              <a:solidFill>
                <a:schemeClr val="bg1"/>
              </a:solidFill>
            </a:rPr>
            <a:t> электронного </a:t>
          </a:r>
        </a:p>
        <a:p>
          <a:r>
            <a:rPr lang="ru-RU" sz="1800" b="1" dirty="0" smtClean="0">
              <a:solidFill>
                <a:schemeClr val="bg1"/>
              </a:solidFill>
            </a:rPr>
            <a:t>каталога</a:t>
          </a:r>
          <a:endParaRPr lang="ru-RU" sz="1800" b="1" dirty="0">
            <a:solidFill>
              <a:schemeClr val="bg1"/>
            </a:solidFill>
          </a:endParaRPr>
        </a:p>
      </dgm:t>
    </dgm:pt>
    <dgm:pt modelId="{D80CD250-FA2C-4C61-AC36-2A5F31ADAFB0}" type="parTrans" cxnId="{13E90002-1366-4ECC-9F2F-E75D76A3D502}">
      <dgm:prSet/>
      <dgm:spPr/>
      <dgm:t>
        <a:bodyPr/>
        <a:lstStyle/>
        <a:p>
          <a:endParaRPr lang="ru-RU"/>
        </a:p>
      </dgm:t>
    </dgm:pt>
    <dgm:pt modelId="{4F7FE68B-9726-4AAD-B375-56F0419BBA36}" type="sibTrans" cxnId="{13E90002-1366-4ECC-9F2F-E75D76A3D502}">
      <dgm:prSet/>
      <dgm:spPr/>
      <dgm:t>
        <a:bodyPr/>
        <a:lstStyle/>
        <a:p>
          <a:endParaRPr lang="ru-RU"/>
        </a:p>
      </dgm:t>
    </dgm:pt>
    <dgm:pt modelId="{E94BEDEA-DE64-4BE1-B8BC-69E638A01B17}" type="pres">
      <dgm:prSet presAssocID="{8E48979C-1366-4C9B-9354-3BF19509523E}" presName="Name0" presStyleCnt="0">
        <dgm:presLayoutVars>
          <dgm:dir/>
          <dgm:animLvl val="lvl"/>
          <dgm:resizeHandles val="exact"/>
        </dgm:presLayoutVars>
      </dgm:prSet>
      <dgm:spPr/>
    </dgm:pt>
    <dgm:pt modelId="{FBFE7698-0D33-4E5C-9357-A6084C91E6B6}" type="pres">
      <dgm:prSet presAssocID="{D6FB71A9-D230-4A11-97BE-2FD2C127C394}" presName="Name8" presStyleCnt="0"/>
      <dgm:spPr/>
    </dgm:pt>
    <dgm:pt modelId="{F67B36D0-3F9B-4759-BC49-C3132762588D}" type="pres">
      <dgm:prSet presAssocID="{D6FB71A9-D230-4A11-97BE-2FD2C127C39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F6F86-5631-441A-9E4C-A8E6D6C486E5}" type="pres">
      <dgm:prSet presAssocID="{D6FB71A9-D230-4A11-97BE-2FD2C127C39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D02EE-D8E7-47B6-904D-176493950432}" type="pres">
      <dgm:prSet presAssocID="{617270D1-7C6D-4C73-B3C8-F51774624A5C}" presName="Name8" presStyleCnt="0"/>
      <dgm:spPr/>
    </dgm:pt>
    <dgm:pt modelId="{B01A93F3-7C58-4190-9989-CF520BDE3636}" type="pres">
      <dgm:prSet presAssocID="{617270D1-7C6D-4C73-B3C8-F51774624A5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0D8FC-E427-48DB-82D9-A32FA4DD3046}" type="pres">
      <dgm:prSet presAssocID="{617270D1-7C6D-4C73-B3C8-F51774624A5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A3A32-784E-415F-BBC7-B62E14A588B0}" type="pres">
      <dgm:prSet presAssocID="{217926A6-98BD-4DD2-94A0-C89DF2F0DFB9}" presName="Name8" presStyleCnt="0"/>
      <dgm:spPr/>
    </dgm:pt>
    <dgm:pt modelId="{F979C116-C698-4E75-8D6C-3D290141EBAF}" type="pres">
      <dgm:prSet presAssocID="{217926A6-98BD-4DD2-94A0-C89DF2F0DFB9}" presName="level" presStyleLbl="node1" presStyleIdx="2" presStyleCnt="3" custLinFactNeighborX="-6000" custLinFactNeighborY="-2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CE811-7898-42D2-8BA3-FB2ED58258D1}" type="pres">
      <dgm:prSet presAssocID="{217926A6-98BD-4DD2-94A0-C89DF2F0DFB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4B676-FBAB-429A-B398-8E623DF5B6D6}" type="presOf" srcId="{617270D1-7C6D-4C73-B3C8-F51774624A5C}" destId="{A950D8FC-E427-48DB-82D9-A32FA4DD3046}" srcOrd="1" destOrd="0" presId="urn:microsoft.com/office/officeart/2005/8/layout/pyramid1"/>
    <dgm:cxn modelId="{3C1D5E2A-51FB-4A56-9DEA-BD031E748E5C}" srcId="{8E48979C-1366-4C9B-9354-3BF19509523E}" destId="{617270D1-7C6D-4C73-B3C8-F51774624A5C}" srcOrd="1" destOrd="0" parTransId="{CD9103E0-E01E-476F-BD52-FE751A953D09}" sibTransId="{B591465E-C359-4C48-9D5D-036A4E82625A}"/>
    <dgm:cxn modelId="{A4FAB19D-1514-4BC1-BCC2-9EC6591936CC}" type="presOf" srcId="{217926A6-98BD-4DD2-94A0-C89DF2F0DFB9}" destId="{AAFCE811-7898-42D2-8BA3-FB2ED58258D1}" srcOrd="1" destOrd="0" presId="urn:microsoft.com/office/officeart/2005/8/layout/pyramid1"/>
    <dgm:cxn modelId="{13E90002-1366-4ECC-9F2F-E75D76A3D502}" srcId="{8E48979C-1366-4C9B-9354-3BF19509523E}" destId="{D6FB71A9-D230-4A11-97BE-2FD2C127C394}" srcOrd="0" destOrd="0" parTransId="{D80CD250-FA2C-4C61-AC36-2A5F31ADAFB0}" sibTransId="{4F7FE68B-9726-4AAD-B375-56F0419BBA36}"/>
    <dgm:cxn modelId="{E95EE0BC-712C-4A66-9CB6-6D0597ADE543}" type="presOf" srcId="{8E48979C-1366-4C9B-9354-3BF19509523E}" destId="{E94BEDEA-DE64-4BE1-B8BC-69E638A01B17}" srcOrd="0" destOrd="0" presId="urn:microsoft.com/office/officeart/2005/8/layout/pyramid1"/>
    <dgm:cxn modelId="{21AC4C2E-0B95-4B03-AE37-B21747D09828}" srcId="{8E48979C-1366-4C9B-9354-3BF19509523E}" destId="{217926A6-98BD-4DD2-94A0-C89DF2F0DFB9}" srcOrd="2" destOrd="0" parTransId="{873F72E6-E716-47B6-8785-9403A385E162}" sibTransId="{AF67FEBC-B880-4EA8-9BE0-117674806EA2}"/>
    <dgm:cxn modelId="{61BCCE1D-0B6F-4342-ADB5-421966ACF09B}" type="presOf" srcId="{D6FB71A9-D230-4A11-97BE-2FD2C127C394}" destId="{2BCF6F86-5631-441A-9E4C-A8E6D6C486E5}" srcOrd="1" destOrd="0" presId="urn:microsoft.com/office/officeart/2005/8/layout/pyramid1"/>
    <dgm:cxn modelId="{46700B1D-743C-4197-8C70-58A844CC2DA6}" type="presOf" srcId="{617270D1-7C6D-4C73-B3C8-F51774624A5C}" destId="{B01A93F3-7C58-4190-9989-CF520BDE3636}" srcOrd="0" destOrd="0" presId="urn:microsoft.com/office/officeart/2005/8/layout/pyramid1"/>
    <dgm:cxn modelId="{6511DA2F-C327-4D6B-B162-98C2265C8118}" type="presOf" srcId="{D6FB71A9-D230-4A11-97BE-2FD2C127C394}" destId="{F67B36D0-3F9B-4759-BC49-C3132762588D}" srcOrd="0" destOrd="0" presId="urn:microsoft.com/office/officeart/2005/8/layout/pyramid1"/>
    <dgm:cxn modelId="{57DC2EF9-86BC-4407-9047-A964F0FFE2D3}" type="presOf" srcId="{217926A6-98BD-4DD2-94A0-C89DF2F0DFB9}" destId="{F979C116-C698-4E75-8D6C-3D290141EBAF}" srcOrd="0" destOrd="0" presId="urn:microsoft.com/office/officeart/2005/8/layout/pyramid1"/>
    <dgm:cxn modelId="{96F0584D-DC71-4062-89A1-4B861BFA75DE}" type="presParOf" srcId="{E94BEDEA-DE64-4BE1-B8BC-69E638A01B17}" destId="{FBFE7698-0D33-4E5C-9357-A6084C91E6B6}" srcOrd="0" destOrd="0" presId="urn:microsoft.com/office/officeart/2005/8/layout/pyramid1"/>
    <dgm:cxn modelId="{C873DD74-9DCD-4D71-90A6-ECA02DC24B97}" type="presParOf" srcId="{FBFE7698-0D33-4E5C-9357-A6084C91E6B6}" destId="{F67B36D0-3F9B-4759-BC49-C3132762588D}" srcOrd="0" destOrd="0" presId="urn:microsoft.com/office/officeart/2005/8/layout/pyramid1"/>
    <dgm:cxn modelId="{25648CDB-7CF4-4607-8690-D2CA5AC5DFC7}" type="presParOf" srcId="{FBFE7698-0D33-4E5C-9357-A6084C91E6B6}" destId="{2BCF6F86-5631-441A-9E4C-A8E6D6C486E5}" srcOrd="1" destOrd="0" presId="urn:microsoft.com/office/officeart/2005/8/layout/pyramid1"/>
    <dgm:cxn modelId="{56D5F7D6-0A3D-434B-9F72-F658EADCD3CF}" type="presParOf" srcId="{E94BEDEA-DE64-4BE1-B8BC-69E638A01B17}" destId="{8D8D02EE-D8E7-47B6-904D-176493950432}" srcOrd="1" destOrd="0" presId="urn:microsoft.com/office/officeart/2005/8/layout/pyramid1"/>
    <dgm:cxn modelId="{A92C5158-62F5-4A2E-8E13-2286FFB7ED89}" type="presParOf" srcId="{8D8D02EE-D8E7-47B6-904D-176493950432}" destId="{B01A93F3-7C58-4190-9989-CF520BDE3636}" srcOrd="0" destOrd="0" presId="urn:microsoft.com/office/officeart/2005/8/layout/pyramid1"/>
    <dgm:cxn modelId="{EBBF8240-F0D4-4749-AADD-61A52CEE34F9}" type="presParOf" srcId="{8D8D02EE-D8E7-47B6-904D-176493950432}" destId="{A950D8FC-E427-48DB-82D9-A32FA4DD3046}" srcOrd="1" destOrd="0" presId="urn:microsoft.com/office/officeart/2005/8/layout/pyramid1"/>
    <dgm:cxn modelId="{0AEB8887-DC23-405A-866D-3D7ACB4D9B00}" type="presParOf" srcId="{E94BEDEA-DE64-4BE1-B8BC-69E638A01B17}" destId="{56DA3A32-784E-415F-BBC7-B62E14A588B0}" srcOrd="2" destOrd="0" presId="urn:microsoft.com/office/officeart/2005/8/layout/pyramid1"/>
    <dgm:cxn modelId="{D3E00792-C96C-4E02-A1C8-D1CB770C0DCC}" type="presParOf" srcId="{56DA3A32-784E-415F-BBC7-B62E14A588B0}" destId="{F979C116-C698-4E75-8D6C-3D290141EBAF}" srcOrd="0" destOrd="0" presId="urn:microsoft.com/office/officeart/2005/8/layout/pyramid1"/>
    <dgm:cxn modelId="{74C7DB58-11CC-4003-8729-1A1D78A39311}" type="presParOf" srcId="{56DA3A32-784E-415F-BBC7-B62E14A588B0}" destId="{AAFCE811-7898-42D2-8BA3-FB2ED58258D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AE191-77C5-4D92-9483-A1FEA8F79F2D}">
      <dsp:nvSpPr>
        <dsp:cNvPr id="0" name=""/>
        <dsp:cNvSpPr/>
      </dsp:nvSpPr>
      <dsp:spPr>
        <a:xfrm>
          <a:off x="6536" y="0"/>
          <a:ext cx="1529760" cy="25157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ФАЗА 1.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Старт проекта. Разработка паспорта проекта.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b="1" kern="1200" dirty="0" smtClean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16.04.2020</a:t>
          </a:r>
          <a:endParaRPr lang="ru-RU" sz="1800" b="1" kern="1200" dirty="0"/>
        </a:p>
      </dsp:txBody>
      <dsp:txXfrm>
        <a:off x="51341" y="44805"/>
        <a:ext cx="1440150" cy="2426109"/>
      </dsp:txXfrm>
    </dsp:sp>
    <dsp:sp modelId="{020961E0-7F21-458E-9D36-AA92FFF35D35}">
      <dsp:nvSpPr>
        <dsp:cNvPr id="0" name=""/>
        <dsp:cNvSpPr/>
      </dsp:nvSpPr>
      <dsp:spPr>
        <a:xfrm>
          <a:off x="1689273" y="1068169"/>
          <a:ext cx="324309" cy="379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689273" y="1144045"/>
        <a:ext cx="227016" cy="227628"/>
      </dsp:txXfrm>
    </dsp:sp>
    <dsp:sp modelId="{0927AB65-E73D-4827-8C06-599AC82F70AA}">
      <dsp:nvSpPr>
        <dsp:cNvPr id="0" name=""/>
        <dsp:cNvSpPr/>
      </dsp:nvSpPr>
      <dsp:spPr>
        <a:xfrm>
          <a:off x="2148202" y="0"/>
          <a:ext cx="1921333" cy="2515719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ФАЗА 2.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Анализ текущей ситуации.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Картирование процесса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b="1" kern="1200" dirty="0" smtClean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21.04.2020-29.05.2020</a:t>
          </a:r>
          <a:endParaRPr lang="ru-RU" sz="1800" b="1" kern="1200" dirty="0"/>
        </a:p>
      </dsp:txBody>
      <dsp:txXfrm>
        <a:off x="2204476" y="56274"/>
        <a:ext cx="1808785" cy="2403171"/>
      </dsp:txXfrm>
    </dsp:sp>
    <dsp:sp modelId="{EF420D2B-E5B6-4292-A8AE-2DCD31E83B58}">
      <dsp:nvSpPr>
        <dsp:cNvPr id="0" name=""/>
        <dsp:cNvSpPr/>
      </dsp:nvSpPr>
      <dsp:spPr>
        <a:xfrm>
          <a:off x="4222511" y="1068169"/>
          <a:ext cx="324309" cy="379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222511" y="1144045"/>
        <a:ext cx="227016" cy="227628"/>
      </dsp:txXfrm>
    </dsp:sp>
    <dsp:sp modelId="{30E8BF22-EC4B-4818-8867-7720965D57B9}">
      <dsp:nvSpPr>
        <dsp:cNvPr id="0" name=""/>
        <dsp:cNvSpPr/>
      </dsp:nvSpPr>
      <dsp:spPr>
        <a:xfrm>
          <a:off x="4681440" y="0"/>
          <a:ext cx="2031935" cy="2515719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ФАЗА 3. Разработка карты идеального и целевого состояния процесса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 28.04.2020-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08.05.2020</a:t>
          </a:r>
        </a:p>
      </dsp:txBody>
      <dsp:txXfrm>
        <a:off x="4740953" y="59513"/>
        <a:ext cx="1912909" cy="2396693"/>
      </dsp:txXfrm>
    </dsp:sp>
    <dsp:sp modelId="{0C932641-3797-48D5-A93D-030AE5E8CD9B}">
      <dsp:nvSpPr>
        <dsp:cNvPr id="0" name=""/>
        <dsp:cNvSpPr/>
      </dsp:nvSpPr>
      <dsp:spPr>
        <a:xfrm>
          <a:off x="6901744" y="1068169"/>
          <a:ext cx="399341" cy="379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6901744" y="1144045"/>
        <a:ext cx="285527" cy="227628"/>
      </dsp:txXfrm>
    </dsp:sp>
    <dsp:sp modelId="{F458F7AF-036A-4036-A447-362AAEDADEBC}">
      <dsp:nvSpPr>
        <dsp:cNvPr id="0" name=""/>
        <dsp:cNvSpPr/>
      </dsp:nvSpPr>
      <dsp:spPr>
        <a:xfrm>
          <a:off x="7466850" y="0"/>
          <a:ext cx="1839644" cy="2515719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/>
        </a:p>
      </dsp:txBody>
      <dsp:txXfrm>
        <a:off x="7520731" y="53881"/>
        <a:ext cx="1731882" cy="2407957"/>
      </dsp:txXfrm>
    </dsp:sp>
    <dsp:sp modelId="{4C7404E4-8EBA-4865-B148-443715AC7B13}">
      <dsp:nvSpPr>
        <dsp:cNvPr id="0" name=""/>
        <dsp:cNvSpPr/>
      </dsp:nvSpPr>
      <dsp:spPr>
        <a:xfrm>
          <a:off x="9424078" y="1068169"/>
          <a:ext cx="249277" cy="37938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9424078" y="1144045"/>
        <a:ext cx="174494" cy="227628"/>
      </dsp:txXfrm>
    </dsp:sp>
    <dsp:sp modelId="{9A39EB24-F966-450D-A42C-91E8434263C6}">
      <dsp:nvSpPr>
        <dsp:cNvPr id="0" name=""/>
        <dsp:cNvSpPr/>
      </dsp:nvSpPr>
      <dsp:spPr>
        <a:xfrm>
          <a:off x="9776828" y="0"/>
          <a:ext cx="2050644" cy="251571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ФАЗА 5.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Защита выработанных предложений по совершенствованию (плана мероприятий)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17.08.2020</a:t>
          </a:r>
          <a:endParaRPr lang="ru-RU" sz="1800" b="1" kern="1200" dirty="0"/>
        </a:p>
      </dsp:txBody>
      <dsp:txXfrm>
        <a:off x="9836889" y="60061"/>
        <a:ext cx="1930522" cy="2395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AE191-77C5-4D92-9483-A1FEA8F79F2D}">
      <dsp:nvSpPr>
        <dsp:cNvPr id="0" name=""/>
        <dsp:cNvSpPr/>
      </dsp:nvSpPr>
      <dsp:spPr>
        <a:xfrm>
          <a:off x="6828" y="0"/>
          <a:ext cx="2345707" cy="25157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ФАЗА 6.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Реализация плана мероприятий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21.04.2020-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18.09.2020</a:t>
          </a:r>
          <a:endParaRPr lang="ru-RU" sz="1800" b="1" kern="1200" dirty="0"/>
        </a:p>
      </dsp:txBody>
      <dsp:txXfrm>
        <a:off x="75531" y="68703"/>
        <a:ext cx="2208301" cy="2378313"/>
      </dsp:txXfrm>
    </dsp:sp>
    <dsp:sp modelId="{020961E0-7F21-458E-9D36-AA92FFF35D35}">
      <dsp:nvSpPr>
        <dsp:cNvPr id="0" name=""/>
        <dsp:cNvSpPr/>
      </dsp:nvSpPr>
      <dsp:spPr>
        <a:xfrm>
          <a:off x="2587106" y="966991"/>
          <a:ext cx="497290" cy="58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2587106" y="1083338"/>
        <a:ext cx="348103" cy="349041"/>
      </dsp:txXfrm>
    </dsp:sp>
    <dsp:sp modelId="{0927AB65-E73D-4827-8C06-599AC82F70AA}">
      <dsp:nvSpPr>
        <dsp:cNvPr id="0" name=""/>
        <dsp:cNvSpPr/>
      </dsp:nvSpPr>
      <dsp:spPr>
        <a:xfrm>
          <a:off x="3290819" y="0"/>
          <a:ext cx="2228703" cy="2515719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ФАЗА 7.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Контроль (производственный анализ) и стандартизация результатов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 18.09.2020-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30.09.2020</a:t>
          </a:r>
          <a:endParaRPr lang="ru-RU" sz="1800" b="1" kern="1200" dirty="0"/>
        </a:p>
      </dsp:txBody>
      <dsp:txXfrm>
        <a:off x="3356095" y="65276"/>
        <a:ext cx="2098151" cy="2385167"/>
      </dsp:txXfrm>
    </dsp:sp>
    <dsp:sp modelId="{EF420D2B-E5B6-4292-A8AE-2DCD31E83B58}">
      <dsp:nvSpPr>
        <dsp:cNvPr id="0" name=""/>
        <dsp:cNvSpPr/>
      </dsp:nvSpPr>
      <dsp:spPr>
        <a:xfrm>
          <a:off x="5754093" y="966991"/>
          <a:ext cx="497290" cy="58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5754093" y="1083338"/>
        <a:ext cx="348103" cy="349041"/>
      </dsp:txXfrm>
    </dsp:sp>
    <dsp:sp modelId="{30E8BF22-EC4B-4818-8867-7720965D57B9}">
      <dsp:nvSpPr>
        <dsp:cNvPr id="0" name=""/>
        <dsp:cNvSpPr/>
      </dsp:nvSpPr>
      <dsp:spPr>
        <a:xfrm>
          <a:off x="6457806" y="0"/>
          <a:ext cx="2110081" cy="2515719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ФАЗА 8.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Закрытие проекта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800" b="1" kern="1200" dirty="0" smtClean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27.09.2020</a:t>
          </a:r>
          <a:endParaRPr lang="ru-RU" sz="1800" b="1" kern="1200" dirty="0"/>
        </a:p>
      </dsp:txBody>
      <dsp:txXfrm>
        <a:off x="6519608" y="61802"/>
        <a:ext cx="1986477" cy="2392115"/>
      </dsp:txXfrm>
    </dsp:sp>
    <dsp:sp modelId="{0C932641-3797-48D5-A93D-030AE5E8CD9B}">
      <dsp:nvSpPr>
        <dsp:cNvPr id="0" name=""/>
        <dsp:cNvSpPr/>
      </dsp:nvSpPr>
      <dsp:spPr>
        <a:xfrm>
          <a:off x="8804165" y="966991"/>
          <a:ext cx="500909" cy="58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8804165" y="1083338"/>
        <a:ext cx="350636" cy="349041"/>
      </dsp:txXfrm>
    </dsp:sp>
    <dsp:sp modelId="{F458F7AF-036A-4036-A447-362AAEDADEBC}">
      <dsp:nvSpPr>
        <dsp:cNvPr id="0" name=""/>
        <dsp:cNvSpPr/>
      </dsp:nvSpPr>
      <dsp:spPr>
        <a:xfrm>
          <a:off x="9512999" y="0"/>
          <a:ext cx="2345707" cy="251571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2000" kern="1200" dirty="0"/>
        </a:p>
      </dsp:txBody>
      <dsp:txXfrm>
        <a:off x="9581702" y="68703"/>
        <a:ext cx="2208301" cy="23783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71FE6-C2AD-477B-BC16-0102F492496A}">
      <dsp:nvSpPr>
        <dsp:cNvPr id="0" name=""/>
        <dsp:cNvSpPr/>
      </dsp:nvSpPr>
      <dsp:spPr>
        <a:xfrm>
          <a:off x="6726" y="1994982"/>
          <a:ext cx="1517599" cy="6048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ЧИТАТЕЛЬ</a:t>
          </a:r>
          <a:endParaRPr lang="ru-RU" sz="1400" b="1" kern="1200" dirty="0"/>
        </a:p>
      </dsp:txBody>
      <dsp:txXfrm>
        <a:off x="6726" y="1994982"/>
        <a:ext cx="1517599" cy="403200"/>
      </dsp:txXfrm>
    </dsp:sp>
    <dsp:sp modelId="{8F86E735-27BD-4DD1-A928-F389DA34CBAC}">
      <dsp:nvSpPr>
        <dsp:cNvPr id="0" name=""/>
        <dsp:cNvSpPr/>
      </dsp:nvSpPr>
      <dsp:spPr>
        <a:xfrm>
          <a:off x="317559" y="2398182"/>
          <a:ext cx="1517599" cy="1047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Идет в библиотеку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348236" y="2428859"/>
        <a:ext cx="1456245" cy="986021"/>
      </dsp:txXfrm>
    </dsp:sp>
    <dsp:sp modelId="{6AF3B24E-72F0-46A8-A9F1-17A8DE08BF90}">
      <dsp:nvSpPr>
        <dsp:cNvPr id="0" name=""/>
        <dsp:cNvSpPr/>
      </dsp:nvSpPr>
      <dsp:spPr>
        <a:xfrm>
          <a:off x="1754388" y="2007662"/>
          <a:ext cx="487732" cy="37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754388" y="2083230"/>
        <a:ext cx="374381" cy="226702"/>
      </dsp:txXfrm>
    </dsp:sp>
    <dsp:sp modelId="{EE41AF5D-FC9B-4562-921E-5BD413F410C0}">
      <dsp:nvSpPr>
        <dsp:cNvPr id="0" name=""/>
        <dsp:cNvSpPr/>
      </dsp:nvSpPr>
      <dsp:spPr>
        <a:xfrm>
          <a:off x="2444576" y="1994982"/>
          <a:ext cx="1517599" cy="604800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ЧИТАТЕЛЬ</a:t>
          </a:r>
          <a:endParaRPr lang="ru-RU" sz="1400" kern="1200" dirty="0"/>
        </a:p>
      </dsp:txBody>
      <dsp:txXfrm>
        <a:off x="2444576" y="1994982"/>
        <a:ext cx="1517599" cy="403200"/>
      </dsp:txXfrm>
    </dsp:sp>
    <dsp:sp modelId="{4D13B5DC-865E-4956-8AF7-4AEC1B680574}">
      <dsp:nvSpPr>
        <dsp:cNvPr id="0" name=""/>
        <dsp:cNvSpPr/>
      </dsp:nvSpPr>
      <dsp:spPr>
        <a:xfrm>
          <a:off x="2755410" y="2398182"/>
          <a:ext cx="1517599" cy="1047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Делает запрос книги</a:t>
          </a:r>
          <a:endParaRPr lang="ru-RU" sz="1400" kern="1200" dirty="0"/>
        </a:p>
      </dsp:txBody>
      <dsp:txXfrm>
        <a:off x="2786087" y="2428859"/>
        <a:ext cx="1456245" cy="986021"/>
      </dsp:txXfrm>
    </dsp:sp>
    <dsp:sp modelId="{37B2C75A-0FF3-47A8-A7F1-0609A4DE039B}">
      <dsp:nvSpPr>
        <dsp:cNvPr id="0" name=""/>
        <dsp:cNvSpPr/>
      </dsp:nvSpPr>
      <dsp:spPr>
        <a:xfrm>
          <a:off x="4192239" y="2007662"/>
          <a:ext cx="487732" cy="37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192239" y="2083230"/>
        <a:ext cx="374381" cy="226702"/>
      </dsp:txXfrm>
    </dsp:sp>
    <dsp:sp modelId="{94BB257A-A8D3-4E62-AECA-D8FB52F80EFF}">
      <dsp:nvSpPr>
        <dsp:cNvPr id="0" name=""/>
        <dsp:cNvSpPr/>
      </dsp:nvSpPr>
      <dsp:spPr>
        <a:xfrm>
          <a:off x="4882427" y="1994982"/>
          <a:ext cx="1517599" cy="60480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БИБЛИОТЕКАРЬ</a:t>
          </a:r>
          <a:endParaRPr lang="ru-RU" sz="1400" b="1" kern="1200" dirty="0"/>
        </a:p>
      </dsp:txBody>
      <dsp:txXfrm>
        <a:off x="4882427" y="1994982"/>
        <a:ext cx="1517599" cy="403200"/>
      </dsp:txXfrm>
    </dsp:sp>
    <dsp:sp modelId="{722D212D-19FD-490A-9A29-89DA827EDB06}">
      <dsp:nvSpPr>
        <dsp:cNvPr id="0" name=""/>
        <dsp:cNvSpPr/>
      </dsp:nvSpPr>
      <dsp:spPr>
        <a:xfrm>
          <a:off x="5193260" y="2398182"/>
          <a:ext cx="1517599" cy="1047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Ищет нужную книгу, делает запись в формуляр</a:t>
          </a:r>
          <a:endParaRPr lang="ru-RU" sz="1400" kern="1200" dirty="0"/>
        </a:p>
      </dsp:txBody>
      <dsp:txXfrm>
        <a:off x="5223937" y="2428859"/>
        <a:ext cx="1456245" cy="986021"/>
      </dsp:txXfrm>
    </dsp:sp>
    <dsp:sp modelId="{5F4A6197-B904-4747-B575-45599EC1E0D8}">
      <dsp:nvSpPr>
        <dsp:cNvPr id="0" name=""/>
        <dsp:cNvSpPr/>
      </dsp:nvSpPr>
      <dsp:spPr>
        <a:xfrm>
          <a:off x="6630089" y="2007662"/>
          <a:ext cx="487732" cy="37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630089" y="2083230"/>
        <a:ext cx="374381" cy="226702"/>
      </dsp:txXfrm>
    </dsp:sp>
    <dsp:sp modelId="{58CAB6C6-4F49-4F31-9F45-ED302B78EC78}">
      <dsp:nvSpPr>
        <dsp:cNvPr id="0" name=""/>
        <dsp:cNvSpPr/>
      </dsp:nvSpPr>
      <dsp:spPr>
        <a:xfrm>
          <a:off x="7320277" y="1994982"/>
          <a:ext cx="1517599" cy="604800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ЧИТАТЕЛЬ</a:t>
          </a:r>
          <a:endParaRPr lang="ru-RU" sz="1400" b="1" kern="1200" dirty="0"/>
        </a:p>
      </dsp:txBody>
      <dsp:txXfrm>
        <a:off x="7320277" y="1994982"/>
        <a:ext cx="1517599" cy="403200"/>
      </dsp:txXfrm>
    </dsp:sp>
    <dsp:sp modelId="{FC49CA99-638B-4CF1-AF4C-178A9BBD5E0E}">
      <dsp:nvSpPr>
        <dsp:cNvPr id="0" name=""/>
        <dsp:cNvSpPr/>
      </dsp:nvSpPr>
      <dsp:spPr>
        <a:xfrm>
          <a:off x="7631111" y="2398182"/>
          <a:ext cx="1517599" cy="1047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Получает книгу, расписывается в формуляре</a:t>
          </a:r>
          <a:endParaRPr lang="ru-RU" sz="1400" kern="1200" dirty="0"/>
        </a:p>
      </dsp:txBody>
      <dsp:txXfrm>
        <a:off x="7661788" y="2428859"/>
        <a:ext cx="1456245" cy="986021"/>
      </dsp:txXfrm>
    </dsp:sp>
    <dsp:sp modelId="{E7CD48D1-BEE8-4324-A498-AC9AE874A183}">
      <dsp:nvSpPr>
        <dsp:cNvPr id="0" name=""/>
        <dsp:cNvSpPr/>
      </dsp:nvSpPr>
      <dsp:spPr>
        <a:xfrm>
          <a:off x="9067940" y="2007662"/>
          <a:ext cx="487732" cy="377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9067940" y="2083230"/>
        <a:ext cx="374381" cy="226702"/>
      </dsp:txXfrm>
    </dsp:sp>
    <dsp:sp modelId="{03E3E75F-DB75-45CB-9B3D-C5BF32AE5342}">
      <dsp:nvSpPr>
        <dsp:cNvPr id="0" name=""/>
        <dsp:cNvSpPr/>
      </dsp:nvSpPr>
      <dsp:spPr>
        <a:xfrm>
          <a:off x="9758128" y="1994982"/>
          <a:ext cx="1517599" cy="60480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БИБЛИОТЕКАРЬ</a:t>
          </a:r>
          <a:endParaRPr lang="ru-RU" sz="1400" b="1" kern="1200" dirty="0"/>
        </a:p>
      </dsp:txBody>
      <dsp:txXfrm>
        <a:off x="9758128" y="1994982"/>
        <a:ext cx="1517599" cy="403200"/>
      </dsp:txXfrm>
    </dsp:sp>
    <dsp:sp modelId="{B5E4DC11-E521-4499-AA2A-498D5C69913D}">
      <dsp:nvSpPr>
        <dsp:cNvPr id="0" name=""/>
        <dsp:cNvSpPr/>
      </dsp:nvSpPr>
      <dsp:spPr>
        <a:xfrm>
          <a:off x="10068961" y="2398182"/>
          <a:ext cx="1517599" cy="1047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Ставит формуляр на место</a:t>
          </a:r>
          <a:endParaRPr lang="ru-RU" sz="1400" kern="1200" dirty="0"/>
        </a:p>
      </dsp:txBody>
      <dsp:txXfrm>
        <a:off x="10099638" y="2428859"/>
        <a:ext cx="1456245" cy="9860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71FE6-C2AD-477B-BC16-0102F492496A}">
      <dsp:nvSpPr>
        <dsp:cNvPr id="0" name=""/>
        <dsp:cNvSpPr/>
      </dsp:nvSpPr>
      <dsp:spPr>
        <a:xfrm>
          <a:off x="1531" y="1338010"/>
          <a:ext cx="1924015" cy="7343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ЧИТАТЕЛЬ</a:t>
          </a:r>
          <a:endParaRPr lang="ru-RU" sz="1700" b="1" kern="1200" dirty="0"/>
        </a:p>
      </dsp:txBody>
      <dsp:txXfrm>
        <a:off x="1531" y="1338010"/>
        <a:ext cx="1924015" cy="489600"/>
      </dsp:txXfrm>
    </dsp:sp>
    <dsp:sp modelId="{8F86E735-27BD-4DD1-A928-F389DA34CBAC}">
      <dsp:nvSpPr>
        <dsp:cNvPr id="0" name=""/>
        <dsp:cNvSpPr/>
      </dsp:nvSpPr>
      <dsp:spPr>
        <a:xfrm>
          <a:off x="395606" y="1827610"/>
          <a:ext cx="1924015" cy="2274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Получает доступ </a:t>
          </a:r>
          <a:r>
            <a:rPr lang="ru-RU" sz="1700" kern="1200" smtClean="0"/>
            <a:t>к интернет- ресурсам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>
        <a:off x="451958" y="1883962"/>
        <a:ext cx="1811311" cy="2162214"/>
      </dsp:txXfrm>
    </dsp:sp>
    <dsp:sp modelId="{6AF3B24E-72F0-46A8-A9F1-17A8DE08BF90}">
      <dsp:nvSpPr>
        <dsp:cNvPr id="0" name=""/>
        <dsp:cNvSpPr/>
      </dsp:nvSpPr>
      <dsp:spPr>
        <a:xfrm>
          <a:off x="2217220" y="1343297"/>
          <a:ext cx="618348" cy="479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217220" y="1439102"/>
        <a:ext cx="474641" cy="287414"/>
      </dsp:txXfrm>
    </dsp:sp>
    <dsp:sp modelId="{EE41AF5D-FC9B-4562-921E-5BD413F410C0}">
      <dsp:nvSpPr>
        <dsp:cNvPr id="0" name=""/>
        <dsp:cNvSpPr/>
      </dsp:nvSpPr>
      <dsp:spPr>
        <a:xfrm>
          <a:off x="3092242" y="1338010"/>
          <a:ext cx="1924015" cy="734399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ЧИТАТЕЛЬ</a:t>
          </a:r>
          <a:endParaRPr lang="ru-RU" sz="1700" kern="1200" dirty="0"/>
        </a:p>
      </dsp:txBody>
      <dsp:txXfrm>
        <a:off x="3092242" y="1338010"/>
        <a:ext cx="1924015" cy="489600"/>
      </dsp:txXfrm>
    </dsp:sp>
    <dsp:sp modelId="{4D13B5DC-865E-4956-8AF7-4AEC1B680574}">
      <dsp:nvSpPr>
        <dsp:cNvPr id="0" name=""/>
        <dsp:cNvSpPr/>
      </dsp:nvSpPr>
      <dsp:spPr>
        <a:xfrm>
          <a:off x="3486318" y="1827610"/>
          <a:ext cx="1924015" cy="2274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Делает запрос книги по электронной почте</a:t>
          </a:r>
          <a:endParaRPr lang="ru-RU" sz="1700" kern="1200" dirty="0"/>
        </a:p>
      </dsp:txBody>
      <dsp:txXfrm>
        <a:off x="3542670" y="1883962"/>
        <a:ext cx="1811311" cy="2162214"/>
      </dsp:txXfrm>
    </dsp:sp>
    <dsp:sp modelId="{37B2C75A-0FF3-47A8-A7F1-0609A4DE039B}">
      <dsp:nvSpPr>
        <dsp:cNvPr id="0" name=""/>
        <dsp:cNvSpPr/>
      </dsp:nvSpPr>
      <dsp:spPr>
        <a:xfrm>
          <a:off x="5307932" y="1343297"/>
          <a:ext cx="618348" cy="479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307932" y="1439102"/>
        <a:ext cx="474641" cy="287414"/>
      </dsp:txXfrm>
    </dsp:sp>
    <dsp:sp modelId="{94BB257A-A8D3-4E62-AECA-D8FB52F80EFF}">
      <dsp:nvSpPr>
        <dsp:cNvPr id="0" name=""/>
        <dsp:cNvSpPr/>
      </dsp:nvSpPr>
      <dsp:spPr>
        <a:xfrm>
          <a:off x="6182953" y="1338010"/>
          <a:ext cx="1924015" cy="734399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БИБЛИОТЕКАРЬ</a:t>
          </a:r>
          <a:endParaRPr lang="ru-RU" sz="1700" b="1" kern="1200" dirty="0"/>
        </a:p>
      </dsp:txBody>
      <dsp:txXfrm>
        <a:off x="6182953" y="1338010"/>
        <a:ext cx="1924015" cy="489600"/>
      </dsp:txXfrm>
    </dsp:sp>
    <dsp:sp modelId="{722D212D-19FD-490A-9A29-89DA827EDB06}">
      <dsp:nvSpPr>
        <dsp:cNvPr id="0" name=""/>
        <dsp:cNvSpPr/>
      </dsp:nvSpPr>
      <dsp:spPr>
        <a:xfrm>
          <a:off x="6577029" y="1827610"/>
          <a:ext cx="1924015" cy="2274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Обрабатывает запросы заранее. Находит необходимые книги до прихода читателя.</a:t>
          </a:r>
          <a:endParaRPr lang="ru-RU" sz="1700" kern="1200" dirty="0"/>
        </a:p>
      </dsp:txBody>
      <dsp:txXfrm>
        <a:off x="6633381" y="1883962"/>
        <a:ext cx="1811311" cy="2162214"/>
      </dsp:txXfrm>
    </dsp:sp>
    <dsp:sp modelId="{5F4A6197-B904-4747-B575-45599EC1E0D8}">
      <dsp:nvSpPr>
        <dsp:cNvPr id="0" name=""/>
        <dsp:cNvSpPr/>
      </dsp:nvSpPr>
      <dsp:spPr>
        <a:xfrm>
          <a:off x="8398643" y="1343297"/>
          <a:ext cx="618348" cy="479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8398643" y="1439102"/>
        <a:ext cx="474641" cy="287414"/>
      </dsp:txXfrm>
    </dsp:sp>
    <dsp:sp modelId="{58CAB6C6-4F49-4F31-9F45-ED302B78EC78}">
      <dsp:nvSpPr>
        <dsp:cNvPr id="0" name=""/>
        <dsp:cNvSpPr/>
      </dsp:nvSpPr>
      <dsp:spPr>
        <a:xfrm>
          <a:off x="9273665" y="1338010"/>
          <a:ext cx="1924015" cy="73439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ЧИТАТЕЛЬ</a:t>
          </a:r>
          <a:endParaRPr lang="ru-RU" sz="1700" b="1" kern="1200" dirty="0"/>
        </a:p>
      </dsp:txBody>
      <dsp:txXfrm>
        <a:off x="9273665" y="1338010"/>
        <a:ext cx="1924015" cy="489600"/>
      </dsp:txXfrm>
    </dsp:sp>
    <dsp:sp modelId="{FC49CA99-638B-4CF1-AF4C-178A9BBD5E0E}">
      <dsp:nvSpPr>
        <dsp:cNvPr id="0" name=""/>
        <dsp:cNvSpPr/>
      </dsp:nvSpPr>
      <dsp:spPr>
        <a:xfrm>
          <a:off x="9667740" y="1827610"/>
          <a:ext cx="1924015" cy="22749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Приходит в библиотеку в назначенное время и получает книгу</a:t>
          </a:r>
          <a:endParaRPr lang="ru-RU" sz="1700" kern="1200" dirty="0"/>
        </a:p>
      </dsp:txBody>
      <dsp:txXfrm>
        <a:off x="9724092" y="1883962"/>
        <a:ext cx="1811311" cy="21622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71FE6-C2AD-477B-BC16-0102F492496A}">
      <dsp:nvSpPr>
        <dsp:cNvPr id="0" name=""/>
        <dsp:cNvSpPr/>
      </dsp:nvSpPr>
      <dsp:spPr>
        <a:xfrm>
          <a:off x="4546" y="1588547"/>
          <a:ext cx="1808903" cy="7343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ЧИТАТЕЛЬ</a:t>
          </a:r>
          <a:endParaRPr lang="ru-RU" sz="1700" b="1" kern="1200" dirty="0"/>
        </a:p>
      </dsp:txBody>
      <dsp:txXfrm>
        <a:off x="4546" y="1588547"/>
        <a:ext cx="1808903" cy="489600"/>
      </dsp:txXfrm>
    </dsp:sp>
    <dsp:sp modelId="{8F86E735-27BD-4DD1-A928-F389DA34CBAC}">
      <dsp:nvSpPr>
        <dsp:cNvPr id="0" name=""/>
        <dsp:cNvSpPr/>
      </dsp:nvSpPr>
      <dsp:spPr>
        <a:xfrm>
          <a:off x="222816" y="2078147"/>
          <a:ext cx="2113360" cy="1773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Заходит в приложение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>
        <a:off x="274770" y="2130101"/>
        <a:ext cx="2009452" cy="1669935"/>
      </dsp:txXfrm>
    </dsp:sp>
    <dsp:sp modelId="{6AF3B24E-72F0-46A8-A9F1-17A8DE08BF90}">
      <dsp:nvSpPr>
        <dsp:cNvPr id="0" name=""/>
        <dsp:cNvSpPr/>
      </dsp:nvSpPr>
      <dsp:spPr>
        <a:xfrm>
          <a:off x="2125730" y="1608165"/>
          <a:ext cx="662034" cy="4503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125730" y="1698238"/>
        <a:ext cx="526925" cy="270218"/>
      </dsp:txXfrm>
    </dsp:sp>
    <dsp:sp modelId="{EE41AF5D-FC9B-4562-921E-5BD413F410C0}">
      <dsp:nvSpPr>
        <dsp:cNvPr id="0" name=""/>
        <dsp:cNvSpPr/>
      </dsp:nvSpPr>
      <dsp:spPr>
        <a:xfrm>
          <a:off x="3062571" y="1588547"/>
          <a:ext cx="1808903" cy="734399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ЧИТАТЕЛЬ</a:t>
          </a:r>
          <a:endParaRPr lang="ru-RU" sz="1700" kern="1200" dirty="0"/>
        </a:p>
      </dsp:txBody>
      <dsp:txXfrm>
        <a:off x="3062571" y="1588547"/>
        <a:ext cx="1808903" cy="489600"/>
      </dsp:txXfrm>
    </dsp:sp>
    <dsp:sp modelId="{4D13B5DC-865E-4956-8AF7-4AEC1B680574}">
      <dsp:nvSpPr>
        <dsp:cNvPr id="0" name=""/>
        <dsp:cNvSpPr/>
      </dsp:nvSpPr>
      <dsp:spPr>
        <a:xfrm>
          <a:off x="3264100" y="2078147"/>
          <a:ext cx="2146843" cy="1773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Делает запрос книги по форме</a:t>
          </a:r>
          <a:endParaRPr lang="ru-RU" sz="1700" kern="1200" dirty="0"/>
        </a:p>
      </dsp:txBody>
      <dsp:txXfrm>
        <a:off x="3316054" y="2130101"/>
        <a:ext cx="2042935" cy="1669935"/>
      </dsp:txXfrm>
    </dsp:sp>
    <dsp:sp modelId="{37B2C75A-0FF3-47A8-A7F1-0609A4DE039B}">
      <dsp:nvSpPr>
        <dsp:cNvPr id="0" name=""/>
        <dsp:cNvSpPr/>
      </dsp:nvSpPr>
      <dsp:spPr>
        <a:xfrm>
          <a:off x="5187941" y="1608165"/>
          <a:ext cx="670907" cy="4503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187941" y="1698238"/>
        <a:ext cx="535798" cy="270218"/>
      </dsp:txXfrm>
    </dsp:sp>
    <dsp:sp modelId="{94BB257A-A8D3-4E62-AECA-D8FB52F80EFF}">
      <dsp:nvSpPr>
        <dsp:cNvPr id="0" name=""/>
        <dsp:cNvSpPr/>
      </dsp:nvSpPr>
      <dsp:spPr>
        <a:xfrm>
          <a:off x="6137338" y="1588547"/>
          <a:ext cx="1808903" cy="734399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БИБЛИОТЕКАРЬ</a:t>
          </a:r>
          <a:endParaRPr lang="ru-RU" sz="1700" b="1" kern="1200" dirty="0"/>
        </a:p>
      </dsp:txBody>
      <dsp:txXfrm>
        <a:off x="6137338" y="1588547"/>
        <a:ext cx="1808903" cy="489600"/>
      </dsp:txXfrm>
    </dsp:sp>
    <dsp:sp modelId="{722D212D-19FD-490A-9A29-89DA827EDB06}">
      <dsp:nvSpPr>
        <dsp:cNvPr id="0" name=""/>
        <dsp:cNvSpPr/>
      </dsp:nvSpPr>
      <dsp:spPr>
        <a:xfrm>
          <a:off x="6390032" y="2078147"/>
          <a:ext cx="2044513" cy="1773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Обрабатывает запросы заранее. </a:t>
          </a:r>
          <a:endParaRPr lang="ru-RU" sz="1700" kern="1200" dirty="0"/>
        </a:p>
      </dsp:txBody>
      <dsp:txXfrm>
        <a:off x="6441986" y="2130101"/>
        <a:ext cx="1940605" cy="1669935"/>
      </dsp:txXfrm>
    </dsp:sp>
    <dsp:sp modelId="{5F4A6197-B904-4747-B575-45599EC1E0D8}">
      <dsp:nvSpPr>
        <dsp:cNvPr id="0" name=""/>
        <dsp:cNvSpPr/>
      </dsp:nvSpPr>
      <dsp:spPr>
        <a:xfrm>
          <a:off x="8249917" y="1608165"/>
          <a:ext cx="643789" cy="4503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8249917" y="1698238"/>
        <a:ext cx="508680" cy="270218"/>
      </dsp:txXfrm>
    </dsp:sp>
    <dsp:sp modelId="{58CAB6C6-4F49-4F31-9F45-ED302B78EC78}">
      <dsp:nvSpPr>
        <dsp:cNvPr id="0" name=""/>
        <dsp:cNvSpPr/>
      </dsp:nvSpPr>
      <dsp:spPr>
        <a:xfrm>
          <a:off x="9160940" y="1588547"/>
          <a:ext cx="1808903" cy="734399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ЧИТАТЕЛЬ</a:t>
          </a:r>
          <a:endParaRPr lang="ru-RU" sz="1700" b="1" kern="1200" dirty="0"/>
        </a:p>
      </dsp:txBody>
      <dsp:txXfrm>
        <a:off x="9160940" y="1588547"/>
        <a:ext cx="1808903" cy="489600"/>
      </dsp:txXfrm>
    </dsp:sp>
    <dsp:sp modelId="{FC49CA99-638B-4CF1-AF4C-178A9BBD5E0E}">
      <dsp:nvSpPr>
        <dsp:cNvPr id="0" name=""/>
        <dsp:cNvSpPr/>
      </dsp:nvSpPr>
      <dsp:spPr>
        <a:xfrm>
          <a:off x="9283040" y="2078147"/>
          <a:ext cx="2305701" cy="17738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Получает книгу в необходимом формате (печатная или электронная)</a:t>
          </a:r>
          <a:endParaRPr lang="ru-RU" sz="1700" kern="1200" dirty="0"/>
        </a:p>
      </dsp:txBody>
      <dsp:txXfrm>
        <a:off x="9334994" y="2130101"/>
        <a:ext cx="2201793" cy="16699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B36D0-3F9B-4759-BC49-C3132762588D}">
      <dsp:nvSpPr>
        <dsp:cNvPr id="0" name=""/>
        <dsp:cNvSpPr/>
      </dsp:nvSpPr>
      <dsp:spPr>
        <a:xfrm>
          <a:off x="3571900" y="0"/>
          <a:ext cx="3571900" cy="1690699"/>
        </a:xfrm>
        <a:prstGeom prst="trapezoid">
          <a:avLst>
            <a:gd name="adj" fmla="val 10563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Отсутствие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 электронного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каталога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3571900" y="0"/>
        <a:ext cx="3571900" cy="1690699"/>
      </dsp:txXfrm>
    </dsp:sp>
    <dsp:sp modelId="{B01A93F3-7C58-4190-9989-CF520BDE3636}">
      <dsp:nvSpPr>
        <dsp:cNvPr id="0" name=""/>
        <dsp:cNvSpPr/>
      </dsp:nvSpPr>
      <dsp:spPr>
        <a:xfrm>
          <a:off x="1785950" y="1690699"/>
          <a:ext cx="7143800" cy="1690699"/>
        </a:xfrm>
        <a:prstGeom prst="trapezoid">
          <a:avLst>
            <a:gd name="adj" fmla="val 105634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</a:rPr>
            <a:t>Временные затраты на формирование заказа на учебную и методическую литературу</a:t>
          </a:r>
          <a:endParaRPr lang="ru-RU" sz="2800" b="1" kern="1200" dirty="0">
            <a:solidFill>
              <a:schemeClr val="bg1"/>
            </a:solidFill>
          </a:endParaRPr>
        </a:p>
      </dsp:txBody>
      <dsp:txXfrm>
        <a:off x="3036114" y="1690699"/>
        <a:ext cx="4643470" cy="1690699"/>
      </dsp:txXfrm>
    </dsp:sp>
    <dsp:sp modelId="{F979C116-C698-4E75-8D6C-3D290141EBAF}">
      <dsp:nvSpPr>
        <dsp:cNvPr id="0" name=""/>
        <dsp:cNvSpPr/>
      </dsp:nvSpPr>
      <dsp:spPr>
        <a:xfrm>
          <a:off x="0" y="3377374"/>
          <a:ext cx="10715700" cy="1690699"/>
        </a:xfrm>
        <a:prstGeom prst="trapezoid">
          <a:avLst>
            <a:gd name="adj" fmla="val 105634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bg1"/>
              </a:solidFill>
            </a:rPr>
            <a:t>Лишние движения и ожидания в процессе библиотечного обслуживания читателя</a:t>
          </a:r>
          <a:endParaRPr lang="ru-RU" sz="3600" b="1" kern="1200" dirty="0">
            <a:solidFill>
              <a:schemeClr val="bg1"/>
            </a:solidFill>
          </a:endParaRPr>
        </a:p>
      </dsp:txBody>
      <dsp:txXfrm>
        <a:off x="1875247" y="3377374"/>
        <a:ext cx="6965205" cy="1690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5DE31-E605-4B3E-8ECF-A2960C32B628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325" y="744538"/>
            <a:ext cx="6661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CBAE3-E11D-461C-9A9D-12AC48C3DA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907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0579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1157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31736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42315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52894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63472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74051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84630" algn="l" defTabSz="122115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8092" y="2125001"/>
            <a:ext cx="10405031" cy="146628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182" y="3876305"/>
            <a:ext cx="8568850" cy="174813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1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2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3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4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043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2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74880" y="273939"/>
            <a:ext cx="2754273" cy="583662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061" y="273939"/>
            <a:ext cx="8058799" cy="583662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59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12241213" cy="6840538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ru-RU" noProof="0" dirty="0"/>
              <a:t>Рис.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465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 flipH="1">
            <a:off x="11505341" y="6373418"/>
            <a:ext cx="47128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lvl="0">
              <a:defRPr sz="1200" b="1" spc="2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8655BC7-CADA-4A1A-ACEE-E2097F1D08BB}" type="slidenum">
              <a:rPr lang="id-ID" b="0" smtClean="0">
                <a:latin typeface="Montserrat Semi Bold" panose="00000700000000000000" pitchFamily="50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id-ID" b="0" dirty="0">
              <a:latin typeface="Montserrat Semi Bold" panose="00000700000000000000" pitchFamily="50" charset="0"/>
            </a:endParaRP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61052" y="767343"/>
            <a:ext cx="2635056" cy="2617778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61052" y="3530440"/>
            <a:ext cx="2635056" cy="2617778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42388" y="767342"/>
            <a:ext cx="2635053" cy="2617778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542386" y="3530440"/>
            <a:ext cx="2635055" cy="2617778"/>
          </a:xfrm>
          <a:solidFill>
            <a:srgbClr val="E1E9EA">
              <a:alpha val="70000"/>
            </a:srgbClr>
          </a:solidFill>
        </p:spPr>
        <p:txBody>
          <a:bodyPr rtlCol="0">
            <a:normAutofit/>
          </a:bodyPr>
          <a:lstStyle>
            <a:lvl1pPr>
              <a:defRPr lang="en-US" sz="1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26044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3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71" y="4395681"/>
            <a:ext cx="10405031" cy="1358606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971" y="2899313"/>
            <a:ext cx="10405031" cy="1496366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1057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11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17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23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28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34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40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46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7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2061" y="1596127"/>
            <a:ext cx="5406535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2617" y="1596127"/>
            <a:ext cx="5406535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2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2" y="1531205"/>
            <a:ext cx="5408661" cy="63813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9" indent="0">
              <a:buNone/>
              <a:defRPr sz="2600" b="1"/>
            </a:lvl2pPr>
            <a:lvl3pPr marL="1221157" indent="0">
              <a:buNone/>
              <a:defRPr sz="2400" b="1"/>
            </a:lvl3pPr>
            <a:lvl4pPr marL="1831736" indent="0">
              <a:buNone/>
              <a:defRPr sz="2100" b="1"/>
            </a:lvl4pPr>
            <a:lvl5pPr marL="2442315" indent="0">
              <a:buNone/>
              <a:defRPr sz="2100" b="1"/>
            </a:lvl5pPr>
            <a:lvl6pPr marL="3052894" indent="0">
              <a:buNone/>
              <a:defRPr sz="2100" b="1"/>
            </a:lvl6pPr>
            <a:lvl7pPr marL="3663472" indent="0">
              <a:buNone/>
              <a:defRPr sz="2100" b="1"/>
            </a:lvl7pPr>
            <a:lvl8pPr marL="4274051" indent="0">
              <a:buNone/>
              <a:defRPr sz="2100" b="1"/>
            </a:lvl8pPr>
            <a:lvl9pPr marL="4884630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062" y="2169337"/>
            <a:ext cx="5408661" cy="394122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369" y="1531205"/>
            <a:ext cx="5410786" cy="63813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79" indent="0">
              <a:buNone/>
              <a:defRPr sz="2600" b="1"/>
            </a:lvl2pPr>
            <a:lvl3pPr marL="1221157" indent="0">
              <a:buNone/>
              <a:defRPr sz="2400" b="1"/>
            </a:lvl3pPr>
            <a:lvl4pPr marL="1831736" indent="0">
              <a:buNone/>
              <a:defRPr sz="2100" b="1"/>
            </a:lvl4pPr>
            <a:lvl5pPr marL="2442315" indent="0">
              <a:buNone/>
              <a:defRPr sz="2100" b="1"/>
            </a:lvl5pPr>
            <a:lvl6pPr marL="3052894" indent="0">
              <a:buNone/>
              <a:defRPr sz="2100" b="1"/>
            </a:lvl6pPr>
            <a:lvl7pPr marL="3663472" indent="0">
              <a:buNone/>
              <a:defRPr sz="2100" b="1"/>
            </a:lvl7pPr>
            <a:lvl8pPr marL="4274051" indent="0">
              <a:buNone/>
              <a:defRPr sz="2100" b="1"/>
            </a:lvl8pPr>
            <a:lvl9pPr marL="4884630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8369" y="2169337"/>
            <a:ext cx="5410786" cy="3941227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98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71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73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4" y="272353"/>
            <a:ext cx="4027274" cy="1159092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5974" y="272356"/>
            <a:ext cx="6843178" cy="583821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064" y="1431448"/>
            <a:ext cx="4027274" cy="4679118"/>
          </a:xfrm>
        </p:spPr>
        <p:txBody>
          <a:bodyPr/>
          <a:lstStyle>
            <a:lvl1pPr marL="0" indent="0">
              <a:buNone/>
              <a:defRPr sz="1900"/>
            </a:lvl1pPr>
            <a:lvl2pPr marL="610579" indent="0">
              <a:buNone/>
              <a:defRPr sz="1600"/>
            </a:lvl2pPr>
            <a:lvl3pPr marL="1221157" indent="0">
              <a:buNone/>
              <a:defRPr sz="1400"/>
            </a:lvl3pPr>
            <a:lvl4pPr marL="1831736" indent="0">
              <a:buNone/>
              <a:defRPr sz="1200"/>
            </a:lvl4pPr>
            <a:lvl5pPr marL="2442315" indent="0">
              <a:buNone/>
              <a:defRPr sz="1200"/>
            </a:lvl5pPr>
            <a:lvl6pPr marL="3052894" indent="0">
              <a:buNone/>
              <a:defRPr sz="1200"/>
            </a:lvl6pPr>
            <a:lvl7pPr marL="3663472" indent="0">
              <a:buNone/>
              <a:defRPr sz="1200"/>
            </a:lvl7pPr>
            <a:lvl8pPr marL="4274051" indent="0">
              <a:buNone/>
              <a:defRPr sz="1200"/>
            </a:lvl8pPr>
            <a:lvl9pPr marL="488463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52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363" y="4788376"/>
            <a:ext cx="7344728" cy="565296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363" y="611214"/>
            <a:ext cx="7344728" cy="4104323"/>
          </a:xfrm>
        </p:spPr>
        <p:txBody>
          <a:bodyPr/>
          <a:lstStyle>
            <a:lvl1pPr marL="0" indent="0">
              <a:buNone/>
              <a:defRPr sz="4200"/>
            </a:lvl1pPr>
            <a:lvl2pPr marL="610579" indent="0">
              <a:buNone/>
              <a:defRPr sz="3700"/>
            </a:lvl2pPr>
            <a:lvl3pPr marL="1221157" indent="0">
              <a:buNone/>
              <a:defRPr sz="3200"/>
            </a:lvl3pPr>
            <a:lvl4pPr marL="1831736" indent="0">
              <a:buNone/>
              <a:defRPr sz="2600"/>
            </a:lvl4pPr>
            <a:lvl5pPr marL="2442315" indent="0">
              <a:buNone/>
              <a:defRPr sz="2600"/>
            </a:lvl5pPr>
            <a:lvl6pPr marL="3052894" indent="0">
              <a:buNone/>
              <a:defRPr sz="2600"/>
            </a:lvl6pPr>
            <a:lvl7pPr marL="3663472" indent="0">
              <a:buNone/>
              <a:defRPr sz="2600"/>
            </a:lvl7pPr>
            <a:lvl8pPr marL="4274051" indent="0">
              <a:buNone/>
              <a:defRPr sz="2600"/>
            </a:lvl8pPr>
            <a:lvl9pPr marL="4884630" indent="0">
              <a:buNone/>
              <a:defRPr sz="2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363" y="5353671"/>
            <a:ext cx="7344728" cy="802814"/>
          </a:xfrm>
        </p:spPr>
        <p:txBody>
          <a:bodyPr/>
          <a:lstStyle>
            <a:lvl1pPr marL="0" indent="0">
              <a:buNone/>
              <a:defRPr sz="1900"/>
            </a:lvl1pPr>
            <a:lvl2pPr marL="610579" indent="0">
              <a:buNone/>
              <a:defRPr sz="1600"/>
            </a:lvl2pPr>
            <a:lvl3pPr marL="1221157" indent="0">
              <a:buNone/>
              <a:defRPr sz="1400"/>
            </a:lvl3pPr>
            <a:lvl4pPr marL="1831736" indent="0">
              <a:buNone/>
              <a:defRPr sz="1200"/>
            </a:lvl4pPr>
            <a:lvl5pPr marL="2442315" indent="0">
              <a:buNone/>
              <a:defRPr sz="1200"/>
            </a:lvl5pPr>
            <a:lvl6pPr marL="3052894" indent="0">
              <a:buNone/>
              <a:defRPr sz="1200"/>
            </a:lvl6pPr>
            <a:lvl7pPr marL="3663472" indent="0">
              <a:buNone/>
              <a:defRPr sz="1200"/>
            </a:lvl7pPr>
            <a:lvl8pPr marL="4274051" indent="0">
              <a:buNone/>
              <a:defRPr sz="1200"/>
            </a:lvl8pPr>
            <a:lvl9pPr marL="488463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5E5A1-7306-42CE-A674-07289B189E4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0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1" y="273939"/>
            <a:ext cx="11017092" cy="1140089"/>
          </a:xfrm>
          <a:prstGeom prst="rect">
            <a:avLst/>
          </a:prstGeom>
        </p:spPr>
        <p:txBody>
          <a:bodyPr vert="horz" lIns="122115" tIns="61058" rIns="122115" bIns="6105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1" y="1596127"/>
            <a:ext cx="11017092" cy="4514439"/>
          </a:xfrm>
          <a:prstGeom prst="rect">
            <a:avLst/>
          </a:prstGeom>
        </p:spPr>
        <p:txBody>
          <a:bodyPr vert="horz" lIns="122115" tIns="61058" rIns="122115" bIns="610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2061" y="6340166"/>
            <a:ext cx="2856283" cy="364196"/>
          </a:xfrm>
          <a:prstGeom prst="rect">
            <a:avLst/>
          </a:prstGeom>
        </p:spPr>
        <p:txBody>
          <a:bodyPr vert="horz" lIns="122115" tIns="61058" rIns="122115" bIns="610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5E5A1-7306-42CE-A674-07289B189E4A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82415" y="6340166"/>
            <a:ext cx="3876384" cy="364196"/>
          </a:xfrm>
          <a:prstGeom prst="rect">
            <a:avLst/>
          </a:prstGeom>
        </p:spPr>
        <p:txBody>
          <a:bodyPr vert="horz" lIns="122115" tIns="61058" rIns="122115" bIns="610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72869" y="6340166"/>
            <a:ext cx="2856283" cy="364196"/>
          </a:xfrm>
          <a:prstGeom prst="rect">
            <a:avLst/>
          </a:prstGeom>
        </p:spPr>
        <p:txBody>
          <a:bodyPr vert="horz" lIns="122115" tIns="61058" rIns="122115" bIns="610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4494A-C758-4FF8-A976-544A2257D9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6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221157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934" indent="-457934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92190" indent="-381612" algn="l" defTabSz="1221157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6447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7025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7604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8183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8762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9340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9919" indent="-305289" algn="l" defTabSz="122115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579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157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1736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2315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2894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3472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4051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4630" algn="l" defTabSz="122115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iceum66.ru/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2"/>
            <a:ext cx="12241213" cy="6840538"/>
            <a:chOff x="0" y="0"/>
            <a:chExt cx="12192000" cy="6858000"/>
          </a:xfrm>
          <a:solidFill>
            <a:srgbClr val="92D050"/>
          </a:solidFill>
        </p:grpSpPr>
        <p:sp>
          <p:nvSpPr>
            <p:cNvPr id="14" name="Freeform 13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2666230 w 10944667"/>
                <a:gd name="connsiteY0" fmla="*/ 0 h 6858001"/>
                <a:gd name="connsiteX1" fmla="*/ 10944667 w 10944667"/>
                <a:gd name="connsiteY1" fmla="*/ 0 h 6858001"/>
                <a:gd name="connsiteX2" fmla="*/ 4086666 w 10944667"/>
                <a:gd name="connsiteY2" fmla="*/ 6858001 h 6858001"/>
                <a:gd name="connsiteX3" fmla="*/ 0 w 10944667"/>
                <a:gd name="connsiteY3" fmla="*/ 6858001 h 6858001"/>
                <a:gd name="connsiteX4" fmla="*/ 0 w 10944667"/>
                <a:gd name="connsiteY4" fmla="*/ 266623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667" h="6858001">
                  <a:moveTo>
                    <a:pt x="2666230" y="0"/>
                  </a:moveTo>
                  <a:lnTo>
                    <a:pt x="10944667" y="0"/>
                  </a:lnTo>
                  <a:lnTo>
                    <a:pt x="4086666" y="6858001"/>
                  </a:lnTo>
                  <a:lnTo>
                    <a:pt x="0" y="6858001"/>
                  </a:lnTo>
                  <a:lnTo>
                    <a:pt x="0" y="26662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24" name="TextBox 14"/>
            <p:cNvSpPr txBox="1">
              <a:spLocks noChangeArrowheads="1"/>
            </p:cNvSpPr>
            <p:nvPr/>
          </p:nvSpPr>
          <p:spPr bwMode="auto">
            <a:xfrm>
              <a:off x="4581856" y="1624203"/>
              <a:ext cx="183987" cy="7096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n-US" altLang="ru-RU" sz="4000" b="1" dirty="0">
                <a:solidFill>
                  <a:srgbClr val="FFFFFF"/>
                </a:solidFill>
                <a:latin typeface="Gotham Pro" pitchFamily="2" charset="0"/>
                <a:cs typeface="Gotham Pro" pitchFamily="2" charset="0"/>
              </a:endParaRPr>
            </a:p>
          </p:txBody>
        </p:sp>
        <p:sp>
          <p:nvSpPr>
            <p:cNvPr id="30726" name="Прямоугольник 1"/>
            <p:cNvSpPr>
              <a:spLocks noChangeArrowheads="1"/>
            </p:cNvSpPr>
            <p:nvPr/>
          </p:nvSpPr>
          <p:spPr bwMode="auto">
            <a:xfrm>
              <a:off x="1649451" y="6172287"/>
              <a:ext cx="1223283" cy="4628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dirty="0" smtClean="0">
                  <a:solidFill>
                    <a:schemeClr val="bg1"/>
                  </a:solidFill>
                  <a:latin typeface="Gotham Pro" panose="02000503040000020004" charset="0"/>
                  <a:cs typeface="Gotham Pro" panose="02000503040000020004" charset="0"/>
                </a:rPr>
                <a:t>2020 </a:t>
              </a:r>
              <a:r>
                <a:rPr lang="ru-RU" altLang="ru-RU" dirty="0">
                  <a:solidFill>
                    <a:schemeClr val="bg1"/>
                  </a:solidFill>
                  <a:latin typeface="Gotham Pro" panose="02000503040000020004" charset="0"/>
                  <a:cs typeface="Gotham Pro" panose="02000503040000020004" charset="0"/>
                </a:rPr>
                <a:t>г</a:t>
              </a:r>
              <a:endParaRPr lang="ru-RU" altLang="ru-RU" dirty="0">
                <a:latin typeface="Gotham Pro" panose="02000503040000020004" charset="0"/>
                <a:cs typeface="Gotham Pro" panose="02000503040000020004" charset="0"/>
              </a:endParaRPr>
            </a:p>
          </p:txBody>
        </p:sp>
        <p:sp>
          <p:nvSpPr>
            <p:cNvPr id="30728" name="Прямоугольник 12"/>
            <p:cNvSpPr>
              <a:spLocks noChangeArrowheads="1"/>
            </p:cNvSpPr>
            <p:nvPr/>
          </p:nvSpPr>
          <p:spPr bwMode="auto">
            <a:xfrm>
              <a:off x="935039" y="220663"/>
              <a:ext cx="1085563" cy="5554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altLang="ru-RU" sz="1500" dirty="0">
                  <a:solidFill>
                    <a:schemeClr val="accent2"/>
                  </a:solidFill>
                </a:rPr>
                <a:t>Липецкая </a:t>
              </a:r>
            </a:p>
            <a:p>
              <a:r>
                <a:rPr lang="ru-RU" altLang="ru-RU" sz="1500" dirty="0">
                  <a:solidFill>
                    <a:schemeClr val="accent2"/>
                  </a:solidFill>
                </a:rPr>
                <a:t>область</a:t>
              </a:r>
            </a:p>
          </p:txBody>
        </p:sp>
        <p:pic>
          <p:nvPicPr>
            <p:cNvPr id="30727" name="Picture 2" descr="C:\Users\User\Desktop\log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198438"/>
              <a:ext cx="450850" cy="504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6"/>
          <p:cNvSpPr/>
          <p:nvPr/>
        </p:nvSpPr>
        <p:spPr>
          <a:xfrm flipH="1">
            <a:off x="235981" y="5552863"/>
            <a:ext cx="4456736" cy="487845"/>
          </a:xfrm>
          <a:prstGeom prst="rect">
            <a:avLst/>
          </a:prstGeom>
          <a:ln w="76200">
            <a:solidFill>
              <a:srgbClr val="9BBB59">
                <a:alpha val="49020"/>
              </a:srgb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МБОУ лицей №66 </a:t>
            </a:r>
            <a:r>
              <a:rPr lang="ru-RU" b="1" kern="0" dirty="0" err="1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</a:rPr>
              <a:t>г.Липецка</a:t>
            </a:r>
            <a:endParaRPr lang="en-US" b="1" kern="0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8442" y="1134253"/>
            <a:ext cx="84912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Проекты улучшений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 общеобразовательном учреждении: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</a:rPr>
              <a:t>«Оптимизация работы школьной библиотеки</a:t>
            </a:r>
            <a:r>
              <a:rPr lang="ru-RU" sz="3200" b="1" dirty="0" smtClean="0">
                <a:solidFill>
                  <a:schemeClr val="bg1"/>
                </a:solidFill>
              </a:rPr>
              <a:t>»  </a:t>
            </a:r>
          </a:p>
        </p:txBody>
      </p:sp>
      <p:pic>
        <p:nvPicPr>
          <p:cNvPr id="11" name="Picture 2" descr="C:\Users\User\Desktop\lipeckaya_coa_sm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094" y="5224758"/>
            <a:ext cx="936542" cy="118334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9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6070" y="242943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Карта потока целевого состояния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-1" y="1009781"/>
            <a:ext cx="12241213" cy="2695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bg1"/>
                </a:solidFill>
                <a:latin typeface="Futura PT Medium" pitchFamily="34" charset="-52"/>
              </a:rPr>
              <a:t>Современная библиотека – бережливая библиотека</a:t>
            </a:r>
            <a:endParaRPr lang="ru-RU" sz="1800" dirty="0"/>
          </a:p>
        </p:txBody>
      </p:sp>
      <p:pic>
        <p:nvPicPr>
          <p:cNvPr id="15" name="Picture 3" descr="C:\Users\Лицей № 66\Downloads\PHOTO-2020-05-26-13-11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0" y="1406194"/>
            <a:ext cx="3941672" cy="5255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ицей № 66\Desktop\10-09-2020_17-21-53\image-10-09-20-17-21-10.jpe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54" y="1548061"/>
            <a:ext cx="4740363" cy="2485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ицей № 66\Desktop\10-09-2020_17-21-53\image-10-09-20-17-21-7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22"/>
          <a:stretch/>
        </p:blipFill>
        <p:spPr bwMode="auto">
          <a:xfrm>
            <a:off x="7302916" y="4033975"/>
            <a:ext cx="4667634" cy="2624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иугольник 3"/>
          <p:cNvSpPr/>
          <p:nvPr/>
        </p:nvSpPr>
        <p:spPr>
          <a:xfrm flipH="1">
            <a:off x="4544964" y="4788421"/>
            <a:ext cx="2520280" cy="989995"/>
          </a:xfrm>
          <a:prstGeom prst="homePlat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реализации проекта</a:t>
            </a:r>
          </a:p>
        </p:txBody>
      </p:sp>
      <p:sp>
        <p:nvSpPr>
          <p:cNvPr id="21" name="Пятиугольник 20"/>
          <p:cNvSpPr/>
          <p:nvPr/>
        </p:nvSpPr>
        <p:spPr>
          <a:xfrm flipH="1">
            <a:off x="9450270" y="2296020"/>
            <a:ext cx="2520280" cy="989995"/>
          </a:xfrm>
          <a:prstGeom prst="homePlat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реализации проекта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6070" y="242943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Карта потока целевого состояния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-1" y="1009781"/>
            <a:ext cx="12241213" cy="2695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bg1"/>
                </a:solidFill>
                <a:latin typeface="Futura PT Medium" pitchFamily="34" charset="-52"/>
              </a:rPr>
              <a:t>Современная библиотека – бережливая библиотека</a:t>
            </a:r>
            <a:endParaRPr lang="ru-RU" sz="1800" dirty="0"/>
          </a:p>
        </p:txBody>
      </p:sp>
      <p:pic>
        <p:nvPicPr>
          <p:cNvPr id="1026" name="Picture 2" descr="C:\Users\Лицей № 66\Desktop\10-09-2020_17-21-53\image-10-09-20-17-21-1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00" y="1274450"/>
            <a:ext cx="12265312" cy="58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3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40660802"/>
              </p:ext>
            </p:extLst>
          </p:nvPr>
        </p:nvGraphicFramePr>
        <p:xfrm>
          <a:off x="331516" y="-18111"/>
          <a:ext cx="11593288" cy="544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6070" y="242943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Карта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потока идеального состояния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-1" y="1009781"/>
            <a:ext cx="12241213" cy="2695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bg1"/>
                </a:solidFill>
                <a:latin typeface="Futura PT Medium" pitchFamily="34" charset="-52"/>
              </a:rPr>
              <a:t>Современная библиотека – бережливая библиотека</a:t>
            </a:r>
            <a:endParaRPr lang="ru-RU" sz="1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92014" y="3276253"/>
            <a:ext cx="1584176" cy="504056"/>
          </a:xfrm>
          <a:prstGeom prst="round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 секунд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575990" y="4648484"/>
            <a:ext cx="5029270" cy="114641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минуты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Индивидуальный проект библиотеки"/>
          <p:cNvPicPr>
            <a:picLocks noChangeAspect="1" noChangeArrowheads="1"/>
          </p:cNvPicPr>
          <p:nvPr/>
        </p:nvPicPr>
        <p:blipFill>
          <a:blip r:embed="rId7"/>
          <a:srcRect t="30421" b="9054"/>
          <a:stretch>
            <a:fillRect/>
          </a:stretch>
        </p:blipFill>
        <p:spPr bwMode="auto">
          <a:xfrm>
            <a:off x="5760566" y="3924325"/>
            <a:ext cx="6284125" cy="2856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888358" y="3276253"/>
            <a:ext cx="1584176" cy="504056"/>
          </a:xfrm>
          <a:prstGeom prst="round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 секунд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84702" y="3240938"/>
            <a:ext cx="1584176" cy="504056"/>
          </a:xfrm>
          <a:prstGeom prst="round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минута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937030" y="3285456"/>
            <a:ext cx="1584176" cy="504056"/>
          </a:xfrm>
          <a:prstGeom prst="round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минута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9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1009781"/>
            <a:ext cx="12241213" cy="2695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bg1"/>
                </a:solidFill>
                <a:latin typeface="Futura PT Medium" pitchFamily="34" charset="-52"/>
              </a:rPr>
              <a:t>Современная библиотека – бережливая библиотека</a:t>
            </a:r>
            <a:endParaRPr lang="ru-RU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369078" y="5004445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15.10.20 </a:t>
            </a:r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 dirty="0" smtClean="0">
                <a:solidFill>
                  <a:schemeClr val="bg1"/>
                </a:solidFill>
              </a:rPr>
              <a:t>29.10.20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798" y="1634319"/>
            <a:ext cx="172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FFFF"/>
                </a:solidFill>
              </a:rPr>
              <a:t>4. Выявление коренных причин проблем</a:t>
            </a:r>
          </a:p>
          <a:p>
            <a:pPr algn="ctr"/>
            <a:endParaRPr lang="ru-RU" sz="1800" b="1" dirty="0" smtClean="0">
              <a:solidFill>
                <a:srgbClr val="FFFFFF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FFFFFF"/>
                </a:solidFill>
              </a:rPr>
              <a:t>28.05.2020-24.06.2020;</a:t>
            </a: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35382" y="4206087"/>
            <a:ext cx="2013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FFFF"/>
                </a:solidFill>
              </a:rPr>
              <a:t>9. Мониторинг стабильности результатов</a:t>
            </a:r>
          </a:p>
          <a:p>
            <a:pPr algn="ctr"/>
            <a:endParaRPr lang="ru-RU" sz="1800" b="1" dirty="0" smtClean="0">
              <a:solidFill>
                <a:srgbClr val="FFFFFF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FFFFFF"/>
                </a:solidFill>
              </a:rPr>
              <a:t> 10.08.2020-31.08.2020.</a:t>
            </a: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91714" y="276997"/>
            <a:ext cx="46434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Пирамида проблем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834194" y="1420005"/>
          <a:ext cx="107157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25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2020-05-25_004.jpg"/>
          <p:cNvPicPr>
            <a:picLocks noChangeAspect="1" noChangeArrowheads="1"/>
          </p:cNvPicPr>
          <p:nvPr/>
        </p:nvPicPr>
        <p:blipFill>
          <a:blip r:embed="rId2" cstate="print"/>
          <a:srcRect r="8656"/>
          <a:stretch>
            <a:fillRect/>
          </a:stretch>
        </p:blipFill>
        <p:spPr bwMode="auto">
          <a:xfrm rot="5400000">
            <a:off x="3236165" y="-817511"/>
            <a:ext cx="6113333" cy="9202765"/>
          </a:xfrm>
          <a:prstGeom prst="rect">
            <a:avLst/>
          </a:prstGeom>
          <a:noFill/>
        </p:spPr>
      </p:pic>
      <p:sp>
        <p:nvSpPr>
          <p:cNvPr id="5" name="Прямоугольный треугольник 4"/>
          <p:cNvSpPr/>
          <p:nvPr/>
        </p:nvSpPr>
        <p:spPr>
          <a:xfrm rot="5400000">
            <a:off x="414064" y="-414064"/>
            <a:ext cx="2484166" cy="331229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 flipH="1" flipV="1">
            <a:off x="9342983" y="3942308"/>
            <a:ext cx="2484166" cy="331229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05698" y="205559"/>
            <a:ext cx="105728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улучшений в общеобразовательном учреждении: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«Сокращение времени на пребывание учащихся в школьном гардеробе»</a:t>
            </a:r>
            <a:endParaRPr lang="en-US" altLang="ru-RU" b="1" dirty="0">
              <a:solidFill>
                <a:schemeClr val="tx1">
                  <a:lumMod val="65000"/>
                  <a:lumOff val="35000"/>
                </a:schemeClr>
              </a:solidFill>
              <a:ea typeface="Montserrat"/>
              <a:cs typeface="Montserrat"/>
            </a:endParaRPr>
          </a:p>
        </p:txBody>
      </p:sp>
      <p:pic>
        <p:nvPicPr>
          <p:cNvPr id="10" name="Picture 2" descr="C:\Users\User\Desktop\logo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6" y="180181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63"/>
          <p:cNvSpPr>
            <a:spLocks noChangeArrowheads="1"/>
          </p:cNvSpPr>
          <p:nvPr/>
        </p:nvSpPr>
        <p:spPr bwMode="auto">
          <a:xfrm>
            <a:off x="741077" y="252638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bg1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bg1"/>
                </a:solidFill>
              </a:rPr>
              <a:t>область</a:t>
            </a:r>
          </a:p>
        </p:txBody>
      </p:sp>
    </p:spTree>
    <p:extLst>
      <p:ext uri="{BB962C8B-B14F-4D97-AF65-F5344CB8AC3E}">
        <p14:creationId xmlns:p14="http://schemas.microsoft.com/office/powerpoint/2010/main" val="30178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ый треугольник 4"/>
          <p:cNvSpPr/>
          <p:nvPr/>
        </p:nvSpPr>
        <p:spPr>
          <a:xfrm rot="5400000">
            <a:off x="414064" y="-414064"/>
            <a:ext cx="2484166" cy="331229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 flipH="1" flipV="1">
            <a:off x="9342983" y="3942308"/>
            <a:ext cx="2484166" cy="3312294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91516" y="205559"/>
            <a:ext cx="97870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улучшений в общеобразовательном учреждении: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«Оптимизация работы школьной библиотеки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Montserrat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User\Desktop\logowh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16" y="180181"/>
            <a:ext cx="483039" cy="5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63"/>
          <p:cNvSpPr>
            <a:spLocks noChangeArrowheads="1"/>
          </p:cNvSpPr>
          <p:nvPr/>
        </p:nvSpPr>
        <p:spPr bwMode="auto">
          <a:xfrm>
            <a:off x="741077" y="252638"/>
            <a:ext cx="8334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200" dirty="0">
                <a:solidFill>
                  <a:schemeClr val="bg1"/>
                </a:solidFill>
              </a:rPr>
              <a:t>Липецкая </a:t>
            </a:r>
          </a:p>
          <a:p>
            <a:r>
              <a:rPr lang="ru-RU" altLang="ru-RU" sz="1200" dirty="0">
                <a:solidFill>
                  <a:schemeClr val="bg1"/>
                </a:solidFill>
              </a:rPr>
              <a:t>область</a:t>
            </a:r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21534" t="18452" r="20275" b="8479"/>
          <a:stretch/>
        </p:blipFill>
        <p:spPr>
          <a:xfrm>
            <a:off x="2352674" y="971997"/>
            <a:ext cx="8736484" cy="569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1009781"/>
            <a:ext cx="12241213" cy="2695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chemeClr val="bg1"/>
                </a:solidFill>
                <a:latin typeface="Futura PT Medium" pitchFamily="34" charset="-52"/>
              </a:rPr>
              <a:t>Современная библиотека – бережливая библиотека</a:t>
            </a:r>
            <a:endParaRPr lang="ru-RU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334129" y="301895"/>
            <a:ext cx="10178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Составление паспорта проекта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129" y="1476053"/>
            <a:ext cx="6357982" cy="483209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Название:</a:t>
            </a:r>
            <a:r>
              <a:rPr lang="ru-RU" sz="2800" dirty="0" smtClean="0"/>
              <a:t> </a:t>
            </a:r>
          </a:p>
          <a:p>
            <a:pPr marL="514350" indent="-514350"/>
            <a:r>
              <a:rPr lang="ru-RU" sz="2800" dirty="0" smtClean="0"/>
              <a:t>МБОУ лицей № 66 г. Липецка</a:t>
            </a:r>
          </a:p>
          <a:p>
            <a:r>
              <a:rPr lang="ru-RU" sz="2800" b="1" dirty="0" smtClean="0"/>
              <a:t>2. Количество обучающихся  - </a:t>
            </a:r>
            <a:r>
              <a:rPr lang="ru-RU" sz="2800" dirty="0" smtClean="0"/>
              <a:t>1210</a:t>
            </a:r>
          </a:p>
          <a:p>
            <a:r>
              <a:rPr lang="ru-RU" sz="2800" b="1" dirty="0" smtClean="0"/>
              <a:t>3. Количество педагогических работников - </a:t>
            </a:r>
            <a:r>
              <a:rPr lang="ru-RU" sz="2800" dirty="0" smtClean="0"/>
              <a:t>64</a:t>
            </a:r>
          </a:p>
          <a:p>
            <a:r>
              <a:rPr lang="ru-RU" sz="2800" b="1" dirty="0" smtClean="0"/>
              <a:t>4. Программы - </a:t>
            </a:r>
            <a:r>
              <a:rPr lang="ru-RU" sz="2800" dirty="0" smtClean="0"/>
              <a:t>НОО, ООО, СОО</a:t>
            </a:r>
          </a:p>
          <a:p>
            <a:r>
              <a:rPr lang="ru-RU" sz="2800" b="1" dirty="0" smtClean="0"/>
              <a:t>5. Количество зданий (площадь зданий) - </a:t>
            </a:r>
            <a:r>
              <a:rPr lang="ru-RU" sz="2800" dirty="0" smtClean="0"/>
              <a:t>1</a:t>
            </a:r>
          </a:p>
          <a:p>
            <a:r>
              <a:rPr lang="ru-RU" sz="2800" b="1" dirty="0" smtClean="0"/>
              <a:t>6. Место расположения: </a:t>
            </a:r>
          </a:p>
          <a:p>
            <a:r>
              <a:rPr lang="ru-RU" sz="2800" dirty="0" smtClean="0"/>
              <a:t>г.Липецк, ул.Меркулова, 11а</a:t>
            </a:r>
            <a:endParaRPr lang="ru-RU" sz="2800" b="1" dirty="0" smtClean="0"/>
          </a:p>
          <a:p>
            <a:r>
              <a:rPr lang="ru-RU" sz="2800" b="1" dirty="0" smtClean="0"/>
              <a:t>7. Сайт </a:t>
            </a:r>
            <a:r>
              <a:rPr lang="en-US" sz="2800" dirty="0" smtClean="0">
                <a:hlinkClick r:id="rId2"/>
              </a:rPr>
              <a:t>http://liceum66.ru/</a:t>
            </a:r>
            <a:endParaRPr lang="ru-RU" sz="2800" b="1" dirty="0" smtClean="0"/>
          </a:p>
        </p:txBody>
      </p:sp>
      <p:pic>
        <p:nvPicPr>
          <p:cNvPr id="22530" name="Picture 2" descr="Лицей № 66 города Липецка официально стал экологическим"/>
          <p:cNvPicPr>
            <a:picLocks noChangeAspect="1" noChangeArrowheads="1"/>
          </p:cNvPicPr>
          <p:nvPr/>
        </p:nvPicPr>
        <p:blipFill>
          <a:blip r:embed="rId3"/>
          <a:srcRect l="12198"/>
          <a:stretch>
            <a:fillRect/>
          </a:stretch>
        </p:blipFill>
        <p:spPr bwMode="auto">
          <a:xfrm>
            <a:off x="6406358" y="1562881"/>
            <a:ext cx="5519742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74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1009781"/>
            <a:ext cx="12241213" cy="2695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chemeClr val="bg1"/>
                </a:solidFill>
                <a:latin typeface="Futura PT Medium" pitchFamily="34" charset="-52"/>
              </a:rPr>
              <a:t>Современная библиотека – бережливая библиотека</a:t>
            </a:r>
            <a:endParaRPr lang="ru-RU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296070" y="301895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Вовлеченные лица и рамки проекта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690" y="1476053"/>
            <a:ext cx="11247825" cy="452431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b="1" dirty="0" smtClean="0"/>
              <a:t>1. Заказчик проекта: </a:t>
            </a:r>
            <a:r>
              <a:rPr lang="ru-RU" dirty="0" smtClean="0"/>
              <a:t>родители  учащихся лицея.</a:t>
            </a:r>
            <a:endParaRPr lang="ru-RU" dirty="0"/>
          </a:p>
          <a:p>
            <a:r>
              <a:rPr lang="ru-RU" b="1" dirty="0" smtClean="0"/>
              <a:t>2. Периметр </a:t>
            </a:r>
            <a:r>
              <a:rPr lang="ru-RU" b="1" dirty="0"/>
              <a:t>проекта:</a:t>
            </a:r>
            <a:r>
              <a:rPr lang="ru-RU" dirty="0"/>
              <a:t> </a:t>
            </a:r>
            <a:r>
              <a:rPr lang="ru-RU" dirty="0" smtClean="0"/>
              <a:t>библиотека лицея, </a:t>
            </a:r>
          </a:p>
          <a:p>
            <a:r>
              <a:rPr lang="ru-RU" dirty="0" smtClean="0"/>
              <a:t>расположенная по адресу: г.Липецк, ул.Меркулова, 11а.</a:t>
            </a:r>
            <a:endParaRPr lang="ru-RU" dirty="0"/>
          </a:p>
          <a:p>
            <a:r>
              <a:rPr lang="ru-RU" b="1" dirty="0" smtClean="0"/>
              <a:t>3. Название процесса: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получение учащимися литературы </a:t>
            </a:r>
          </a:p>
          <a:p>
            <a:r>
              <a:rPr lang="ru-RU" dirty="0" smtClean="0"/>
              <a:t>в школьной библиотеке.</a:t>
            </a:r>
            <a:endParaRPr lang="ru-RU" dirty="0"/>
          </a:p>
          <a:p>
            <a:r>
              <a:rPr lang="ru-RU" b="1" dirty="0" smtClean="0"/>
              <a:t>4. Руководитель </a:t>
            </a:r>
            <a:r>
              <a:rPr lang="ru-RU" b="1" dirty="0"/>
              <a:t>проекта: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Федянина А.Е.</a:t>
            </a:r>
            <a:r>
              <a:rPr lang="ru-RU" dirty="0" smtClean="0"/>
              <a:t>– </a:t>
            </a:r>
            <a:r>
              <a:rPr lang="ru-RU" dirty="0" smtClean="0"/>
              <a:t>заместитель директора.</a:t>
            </a:r>
            <a:endParaRPr lang="ru-RU" dirty="0"/>
          </a:p>
          <a:p>
            <a:r>
              <a:rPr lang="ru-RU" b="1" dirty="0" smtClean="0"/>
              <a:t>5. Команда </a:t>
            </a:r>
            <a:r>
              <a:rPr lang="ru-RU" b="1" dirty="0"/>
              <a:t>проекта</a:t>
            </a:r>
            <a:r>
              <a:rPr lang="ru-RU" b="1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Новикова В.С. – библиотекарь;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Власова Н.В. – библиотекарь;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Лазина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И.П. – учитель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технологии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Лицей № 66\Downloads\PHOTO-2020-05-26-13-11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816" y="1404045"/>
            <a:ext cx="3941672" cy="5255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4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705625"/>
            <a:ext cx="12241213" cy="2695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bg1"/>
                </a:solidFill>
                <a:latin typeface="Futura PT Medium" pitchFamily="34" charset="-52"/>
              </a:rPr>
              <a:t>Современная библиотека – бережливая библиотека</a:t>
            </a:r>
            <a:endParaRPr lang="ru-RU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35856" y="0"/>
            <a:ext cx="8537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Обоснование выбора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56" y="975970"/>
            <a:ext cx="11845390" cy="52322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2800" dirty="0" smtClean="0"/>
              <a:t>Неэффективность </a:t>
            </a:r>
            <a:r>
              <a:rPr lang="ru-RU" sz="2800" dirty="0"/>
              <a:t>логистических потоков в </a:t>
            </a:r>
            <a:r>
              <a:rPr lang="ru-RU" sz="2800" dirty="0" smtClean="0"/>
              <a:t>библиотеке: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939" y="3713525"/>
            <a:ext cx="22535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1. Лишние движения и ожидания в процессе библиотечного обслуживания читателей 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5977" y="3708301"/>
            <a:ext cx="2934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2. Отсутствие электронного каталога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53856" y="3708301"/>
            <a:ext cx="3524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4. Неудовлетворённость участников образовательных отношений качеством предоставляемых услуг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9608" y="3708301"/>
            <a:ext cx="29349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3. Серьезные временные затраты на формирование заказа на учебную и методическую литературу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2" descr="https://do-aut.ru/pluginfile.php/7457/course/overviewfiles/%D0%9A%D0%9E%D0%94%20%D0%BA%D0%B0%D1%80%D1%82%D0%B8%D0%BD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424" y="1418748"/>
            <a:ext cx="2842263" cy="213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pdb/2362063/1365b42f-a47c-4532-be4c-c4f20baf933f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828" y="1591630"/>
            <a:ext cx="3235769" cy="185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.freepik.com/vetores-gratis/personagem-de-desenho-animado-irritado_1473-1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902" y="1499190"/>
            <a:ext cx="2116671" cy="211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7.hotpng.com/preview/8/176/858/drawing-clip-art-waiting-clipar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" y="1547002"/>
            <a:ext cx="2580655" cy="216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0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1009781"/>
            <a:ext cx="12241213" cy="2695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bg1"/>
                </a:solidFill>
                <a:latin typeface="Futura PT Medium" pitchFamily="34" charset="-52"/>
              </a:rPr>
              <a:t>Современная библиотека – бережливая библиотека</a:t>
            </a:r>
            <a:endParaRPr lang="ru-RU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296070" y="301895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Цели и плановый эффект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1348569"/>
          <a:ext cx="12241212" cy="54085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604411"/>
                <a:gridCol w="1991040"/>
                <a:gridCol w="4645761"/>
              </a:tblGrid>
              <a:tr h="7656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Наименование цели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Текущий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+mn-lt"/>
                          <a:ea typeface="Calibri"/>
                          <a:cs typeface="Times New Roman"/>
                        </a:rPr>
                        <a:t>показатель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Целевой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Calibri"/>
                          <a:cs typeface="Times New Roman"/>
                        </a:rPr>
                        <a:t>показатель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606106">
                <a:tc>
                  <a:txBody>
                    <a:bodyPr/>
                    <a:lstStyle/>
                    <a:p>
                      <a:pPr marL="0" marR="0" indent="0" algn="l" defTabSz="1221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Сокращение времени обслуживания посетителей библиотек</a:t>
                      </a:r>
                      <a:r>
                        <a:rPr lang="ru-RU" sz="1600" baseline="0" dirty="0" smtClean="0"/>
                        <a:t>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 мин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мин</a:t>
                      </a:r>
                    </a:p>
                  </a:txBody>
                  <a:tcPr anchor="ctr"/>
                </a:tc>
              </a:tr>
              <a:tr h="606106">
                <a:tc>
                  <a:txBody>
                    <a:bodyPr/>
                    <a:lstStyle/>
                    <a:p>
                      <a:pPr marL="0" marR="0" indent="0" algn="l" defTabSz="1221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Организация зонирования в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библиотеке-медиатеке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абонемент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21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абонемент, читальный зал, видеотека, компьютерная рабочая зона</a:t>
                      </a:r>
                    </a:p>
                  </a:txBody>
                  <a:tcPr anchor="ctr"/>
                </a:tc>
              </a:tr>
              <a:tr h="606106">
                <a:tc>
                  <a:txBody>
                    <a:bodyPr/>
                    <a:lstStyle/>
                    <a:p>
                      <a:pPr marL="0" marR="0" indent="0" algn="l" defTabSz="1221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Организация зонирования в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библиотеке-медиатеке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каталог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21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база данных ресурсов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библиотеки-медиатеки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указанием расположения источника в фонде</a:t>
                      </a:r>
                    </a:p>
                  </a:txBody>
                  <a:tcPr anchor="ctr"/>
                </a:tc>
              </a:tr>
              <a:tr h="861309">
                <a:tc>
                  <a:txBody>
                    <a:bodyPr/>
                    <a:lstStyle/>
                    <a:p>
                      <a:pPr marL="0" marR="0" indent="0" algn="l" defTabSz="1221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Организация условий для создания образовательного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контента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педагогами школы</a:t>
                      </a:r>
                      <a:endParaRPr lang="ru-RU" sz="1600" baseline="0" dirty="0" smtClean="0"/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отсутствует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21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видеотеки</a:t>
                      </a:r>
                      <a:endParaRPr lang="ru-RU" sz="1600" dirty="0" smtClean="0"/>
                    </a:p>
                  </a:txBody>
                  <a:tcPr anchor="ctr"/>
                </a:tc>
              </a:tr>
              <a:tr h="606106">
                <a:tc>
                  <a:txBody>
                    <a:bodyPr/>
                    <a:lstStyle/>
                    <a:p>
                      <a:pPr marL="0" marR="0" indent="0" algn="l" defTabSz="1221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Формирование заказа на учебники с учетом срока их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использования</a:t>
                      </a:r>
                      <a:endParaRPr lang="ru-RU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21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 раз в год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1221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 несколько лет</a:t>
                      </a:r>
                    </a:p>
                  </a:txBody>
                  <a:tcPr anchor="ctr"/>
                </a:tc>
              </a:tr>
              <a:tr h="565163">
                <a:tc gridSpan="3">
                  <a:txBody>
                    <a:bodyPr/>
                    <a:lstStyle/>
                    <a:p>
                      <a:pPr marL="0" marR="0" indent="0" algn="ctr" defTabSz="122115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Calibri"/>
                          <a:cs typeface="Times New Roman"/>
                        </a:rPr>
                        <a:t>Эффекты проекта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solidFill>
                      <a:srgbClr val="9BBB59"/>
                    </a:solidFill>
                  </a:tcPr>
                </a:tc>
              </a:tr>
              <a:tr h="792000">
                <a:tc gridSpan="3"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ru-RU" sz="1800" dirty="0" smtClean="0"/>
                        <a:t>Сокращение времени ожидания при обслуживании читателя, повышение качества оказываемых услуг.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ru-RU" sz="1800" dirty="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Расширение спектра услуг и возможностей </a:t>
                      </a:r>
                      <a:r>
                        <a:rPr lang="ru-RU" sz="1800" dirty="0" err="1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библиотеки-медиатеки</a:t>
                      </a:r>
                      <a:r>
                        <a:rPr lang="ru-RU" sz="1800" dirty="0" smtClean="0"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5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1009781"/>
            <a:ext cx="12241213" cy="2695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bg1"/>
                </a:solidFill>
                <a:latin typeface="Futura PT Medium" pitchFamily="34" charset="-52"/>
              </a:rPr>
              <a:t>Современная библиотека – бережливая библиотека</a:t>
            </a:r>
            <a:endParaRPr lang="ru-RU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296070" y="301895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Ключевые события проекта:</a:t>
            </a:r>
            <a:endParaRPr lang="ru-RU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15580902"/>
              </p:ext>
            </p:extLst>
          </p:nvPr>
        </p:nvGraphicFramePr>
        <p:xfrm>
          <a:off x="215950" y="1476054"/>
          <a:ext cx="11834010" cy="251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369078" y="5004445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15.10.20 </a:t>
            </a:r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 dirty="0" smtClean="0">
                <a:solidFill>
                  <a:schemeClr val="bg1"/>
                </a:solidFill>
              </a:rPr>
              <a:t>29.10.20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32774" y="1634319"/>
            <a:ext cx="19442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800" b="1" dirty="0" smtClean="0">
                <a:solidFill>
                  <a:schemeClr val="bg1"/>
                </a:solidFill>
              </a:rPr>
              <a:t>ФАЗА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rgbClr val="FFFFFF"/>
                </a:solidFill>
              </a:rPr>
              <a:t>4. Выявление коренных причин проблем</a:t>
            </a:r>
          </a:p>
          <a:p>
            <a:pPr algn="ctr"/>
            <a:endParaRPr lang="ru-RU" sz="1800" b="1" dirty="0" smtClean="0">
              <a:solidFill>
                <a:srgbClr val="FFFFFF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FFFFFF"/>
                </a:solidFill>
              </a:rPr>
              <a:t>28.04.2020-24.07.2020</a:t>
            </a:r>
            <a:endParaRPr lang="ru-RU" sz="1800" b="1" dirty="0">
              <a:solidFill>
                <a:srgbClr val="FFFFFF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290646358"/>
              </p:ext>
            </p:extLst>
          </p:nvPr>
        </p:nvGraphicFramePr>
        <p:xfrm>
          <a:off x="191253" y="4134649"/>
          <a:ext cx="11858707" cy="251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835382" y="4206087"/>
            <a:ext cx="20139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800" b="1" dirty="0" smtClean="0">
                <a:solidFill>
                  <a:schemeClr val="bg1"/>
                </a:solidFill>
              </a:rPr>
              <a:t>ФАЗА </a:t>
            </a:r>
            <a:r>
              <a:rPr lang="ru-RU" sz="1800" b="1" dirty="0" smtClean="0">
                <a:solidFill>
                  <a:srgbClr val="FFFFFF"/>
                </a:solidFill>
              </a:rPr>
              <a:t>9. Мониторинг стабильности результатов</a:t>
            </a:r>
          </a:p>
          <a:p>
            <a:pPr algn="ctr"/>
            <a:endParaRPr lang="ru-RU" sz="1800" b="1" dirty="0" smtClean="0">
              <a:solidFill>
                <a:srgbClr val="FFFFFF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FFFFFF"/>
                </a:solidFill>
              </a:rPr>
              <a:t> 10.09.2020-30.09.2020.</a:t>
            </a:r>
            <a:endParaRPr lang="ru-RU" sz="1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71637897"/>
              </p:ext>
            </p:extLst>
          </p:nvPr>
        </p:nvGraphicFramePr>
        <p:xfrm>
          <a:off x="331516" y="-18111"/>
          <a:ext cx="11593288" cy="544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6070" y="242943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текущего состояния процесса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-1" y="1009781"/>
            <a:ext cx="12241213" cy="2695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bg1"/>
                </a:solidFill>
                <a:latin typeface="Futura PT Medium" pitchFamily="34" charset="-52"/>
              </a:rPr>
              <a:t>Современная библиотека – бережливая библиотека</a:t>
            </a:r>
            <a:endParaRPr lang="ru-RU" sz="1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59288" y="3631918"/>
            <a:ext cx="1512168" cy="504056"/>
          </a:xfrm>
          <a:prstGeom prst="round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 минуты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084959" y="3630656"/>
            <a:ext cx="1512168" cy="504056"/>
          </a:xfrm>
          <a:prstGeom prst="round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минуты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533231" y="3631918"/>
            <a:ext cx="1512168" cy="504056"/>
          </a:xfrm>
          <a:prstGeom prst="round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минут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981503" y="3631918"/>
            <a:ext cx="1512168" cy="504056"/>
          </a:xfrm>
          <a:prstGeom prst="round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минуты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0419121" y="3630656"/>
            <a:ext cx="1512168" cy="504056"/>
          </a:xfrm>
          <a:prstGeom prst="round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минута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59288" y="4697409"/>
            <a:ext cx="2580998" cy="189121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</a:t>
            </a:r>
          </a:p>
        </p:txBody>
      </p:sp>
      <p:sp>
        <p:nvSpPr>
          <p:cNvPr id="55" name="Пятно 1 54"/>
          <p:cNvSpPr/>
          <p:nvPr/>
        </p:nvSpPr>
        <p:spPr>
          <a:xfrm>
            <a:off x="1770137" y="3216768"/>
            <a:ext cx="720079" cy="667178"/>
          </a:xfrm>
          <a:prstGeom prst="irregularSeal1">
            <a:avLst/>
          </a:prstGeom>
          <a:solidFill>
            <a:srgbClr val="FF0000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8539358" y="4680409"/>
            <a:ext cx="3384376" cy="50405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закрыта или много посетителей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8540428" y="6084565"/>
            <a:ext cx="3384376" cy="50405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Избыточная обработка и ожидание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539358" y="5398919"/>
            <a:ext cx="3384376" cy="50405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книги нет в фонде библиотеки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ятно 1 60"/>
          <p:cNvSpPr/>
          <p:nvPr/>
        </p:nvSpPr>
        <p:spPr>
          <a:xfrm>
            <a:off x="6768678" y="3215506"/>
            <a:ext cx="720079" cy="667178"/>
          </a:xfrm>
          <a:prstGeom prst="irregularSeal1">
            <a:avLst/>
          </a:prstGeom>
          <a:solidFill>
            <a:srgbClr val="FF0000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ятно 1 61"/>
          <p:cNvSpPr/>
          <p:nvPr/>
        </p:nvSpPr>
        <p:spPr>
          <a:xfrm>
            <a:off x="9072934" y="3219661"/>
            <a:ext cx="720079" cy="667178"/>
          </a:xfrm>
          <a:prstGeom prst="irregularSeal1">
            <a:avLst/>
          </a:prstGeom>
          <a:solidFill>
            <a:srgbClr val="FF0000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ятно 1 62"/>
          <p:cNvSpPr/>
          <p:nvPr/>
        </p:nvSpPr>
        <p:spPr>
          <a:xfrm>
            <a:off x="11377190" y="3215506"/>
            <a:ext cx="720079" cy="667178"/>
          </a:xfrm>
          <a:prstGeom prst="irregularSeal1">
            <a:avLst/>
          </a:prstGeom>
          <a:solidFill>
            <a:srgbClr val="FF0000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ятно 1 63"/>
          <p:cNvSpPr/>
          <p:nvPr/>
        </p:nvSpPr>
        <p:spPr>
          <a:xfrm>
            <a:off x="7621461" y="6104550"/>
            <a:ext cx="720079" cy="667178"/>
          </a:xfrm>
          <a:prstGeom prst="irregularSeal1">
            <a:avLst/>
          </a:prstGeom>
          <a:solidFill>
            <a:srgbClr val="FF0000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ятно 1 64"/>
          <p:cNvSpPr/>
          <p:nvPr/>
        </p:nvSpPr>
        <p:spPr>
          <a:xfrm>
            <a:off x="7621462" y="5360646"/>
            <a:ext cx="720079" cy="667178"/>
          </a:xfrm>
          <a:prstGeom prst="irregularSeal1">
            <a:avLst/>
          </a:prstGeom>
          <a:solidFill>
            <a:srgbClr val="FF0000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ятно 1 65"/>
          <p:cNvSpPr/>
          <p:nvPr/>
        </p:nvSpPr>
        <p:spPr>
          <a:xfrm>
            <a:off x="7621463" y="4598848"/>
            <a:ext cx="720079" cy="667178"/>
          </a:xfrm>
          <a:prstGeom prst="irregularSeal1">
            <a:avLst/>
          </a:prstGeom>
          <a:solidFill>
            <a:srgbClr val="FF0000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3" t="27261" r="15876" b="45121"/>
          <a:stretch/>
        </p:blipFill>
        <p:spPr>
          <a:xfrm>
            <a:off x="6395739" y="4680409"/>
            <a:ext cx="1073955" cy="1534318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0" t="27021" r="29336" b="45361"/>
          <a:stretch/>
        </p:blipFill>
        <p:spPr>
          <a:xfrm>
            <a:off x="5040485" y="4662101"/>
            <a:ext cx="1081935" cy="157525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4" t="27261" r="70203" b="45121"/>
          <a:stretch/>
        </p:blipFill>
        <p:spPr>
          <a:xfrm>
            <a:off x="3671284" y="4697409"/>
            <a:ext cx="1098647" cy="15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25116022"/>
              </p:ext>
            </p:extLst>
          </p:nvPr>
        </p:nvGraphicFramePr>
        <p:xfrm>
          <a:off x="331516" y="-18111"/>
          <a:ext cx="11593288" cy="544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6070" y="242943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Карта потока целевого состояния 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-1" y="1009781"/>
            <a:ext cx="12241213" cy="26957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bg1"/>
                </a:solidFill>
                <a:latin typeface="Futura PT Medium" pitchFamily="34" charset="-52"/>
              </a:rPr>
              <a:t>Современная библиотека – бережливая библиотека</a:t>
            </a:r>
            <a:endParaRPr lang="ru-RU" sz="1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92014" y="4356373"/>
            <a:ext cx="1800200" cy="504056"/>
          </a:xfrm>
          <a:prstGeom prst="round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минута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874130" y="4356328"/>
            <a:ext cx="1814427" cy="504056"/>
          </a:xfrm>
          <a:prstGeom prst="round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минута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984701" y="4363612"/>
            <a:ext cx="1752885" cy="504056"/>
          </a:xfrm>
          <a:prstGeom prst="round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минуты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10009037" y="4356373"/>
            <a:ext cx="1922251" cy="504056"/>
          </a:xfrm>
          <a:prstGeom prst="roundRect">
            <a:avLst/>
          </a:prstGeom>
          <a:noFill/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минута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59288" y="5255130"/>
            <a:ext cx="5029270" cy="1146414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минут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546913" y="5724525"/>
            <a:ext cx="3384376" cy="50405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книги нет в фонде библиотеки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ятно 1 60"/>
          <p:cNvSpPr/>
          <p:nvPr/>
        </p:nvSpPr>
        <p:spPr>
          <a:xfrm>
            <a:off x="8377546" y="3780309"/>
            <a:ext cx="720079" cy="667178"/>
          </a:xfrm>
          <a:prstGeom prst="irregularSeal1">
            <a:avLst/>
          </a:prstGeom>
          <a:solidFill>
            <a:srgbClr val="FF0000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ятно 1 64"/>
          <p:cNvSpPr/>
          <p:nvPr/>
        </p:nvSpPr>
        <p:spPr>
          <a:xfrm>
            <a:off x="7488757" y="5642964"/>
            <a:ext cx="720079" cy="667178"/>
          </a:xfrm>
          <a:prstGeom prst="irregularSeal1">
            <a:avLst/>
          </a:prstGeom>
          <a:solidFill>
            <a:srgbClr val="FF0000"/>
          </a:solidFill>
          <a:ln>
            <a:solidFill>
              <a:srgbClr val="9BBB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88357" y="3195952"/>
            <a:ext cx="1800200" cy="792088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9E00"/>
                </a:solidFill>
                <a:latin typeface="HelveticaNeue"/>
              </a:rPr>
              <a:t>biblioteka.litsey66@list.ru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731</Words>
  <Application>Microsoft Office PowerPoint</Application>
  <PresentationFormat>Произвольный</PresentationFormat>
  <Paragraphs>187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 Липецкой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Киц А.</dc:creator>
  <cp:lastModifiedBy>User</cp:lastModifiedBy>
  <cp:revision>127</cp:revision>
  <cp:lastPrinted>2020-09-14T14:26:13Z</cp:lastPrinted>
  <dcterms:created xsi:type="dcterms:W3CDTF">2019-06-03T12:00:22Z</dcterms:created>
  <dcterms:modified xsi:type="dcterms:W3CDTF">2020-09-14T14:48:36Z</dcterms:modified>
</cp:coreProperties>
</file>