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80" r:id="rId20"/>
    <p:sldId id="281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84" autoAdjust="0"/>
  </p:normalViewPr>
  <p:slideViewPr>
    <p:cSldViewPr>
      <p:cViewPr varScale="1">
        <p:scale>
          <a:sx n="67" d="100"/>
          <a:sy n="67" d="100"/>
        </p:scale>
        <p:origin x="-6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CE334-0006-4D8F-A116-5A7F73CB1D8E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9F7E2-D5FD-4324-A309-C78BC1F4FA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498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9C882353-7477-4C94-BA2D-3BBC2F54809B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56319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FCE301CD-494B-4F35-8654-7D9EFABEA6C5}" type="slidenum">
              <a:rPr lang="ru-RU" altLang="ru-RU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09669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908050"/>
            <a:ext cx="8785225" cy="5329238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Мира</a:t>
            </a:r>
          </a:p>
          <a:p>
            <a:pPr algn="ctr" eaLnBrk="1" hangingPunct="1">
              <a:buFontTx/>
              <a:buNone/>
              <a:defRPr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«Мы будем вечно помнить вас!», </a:t>
            </a:r>
          </a:p>
          <a:p>
            <a:pPr algn="ctr" eaLnBrk="1" hangingPunct="1">
              <a:buFontTx/>
              <a:buNone/>
              <a:defRPr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посвящённый Дню солидарности в борьбе с терроризмом</a:t>
            </a:r>
          </a:p>
          <a:p>
            <a:pPr algn="ctr" eaLnBrk="1" hangingPunct="1">
              <a:buFontTx/>
              <a:buNone/>
              <a:defRPr/>
            </a:pP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ru-RU" sz="5400" dirty="0" smtClean="0"/>
          </a:p>
        </p:txBody>
      </p:sp>
    </p:spTree>
    <p:extLst>
      <p:ext uri="{BB962C8B-B14F-4D97-AF65-F5344CB8AC3E}">
        <p14:creationId xmlns:p14="http://schemas.microsoft.com/office/powerpoint/2010/main" xmlns="" val="42418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Москва.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23-26 октября 2002 года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860032" y="1052736"/>
            <a:ext cx="4038600" cy="4999856"/>
          </a:xfrm>
          <a:prstGeom prst="rect">
            <a:avLst/>
          </a:prstGeo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FontTx/>
              <a:buNone/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представления мюзикла «Норд-Ост» в Театральном центре на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Дубровке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взяты в заложники более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900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человек. В результате штурма все террористы были уничтожены.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Погибли 128 человек.</a:t>
            </a:r>
            <a:endParaRPr lang="ru-RU" sz="2800" dirty="0"/>
          </a:p>
        </p:txBody>
      </p:sp>
      <p:pic>
        <p:nvPicPr>
          <p:cNvPr id="15364" name="Picture 2" descr="http://bigpicture.ru/wp-content/uploads/2013/06/moskovskieterakti-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6024" y="3284984"/>
            <a:ext cx="4799013" cy="314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7909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640873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Каспийск.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мая 2002 года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парада в честь Дня Победы сработало взрывное устройство.</a:t>
            </a:r>
            <a:b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 smtClean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Погибли 32 человека.</a:t>
            </a:r>
            <a:br>
              <a:rPr lang="ru-RU" sz="2800" b="0" dirty="0" smtClean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Москва.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июля 2003 года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аэродроме «Тушино»  во время проведения рок-фестиваля  взорвали себя две террористки – смертницы.</a:t>
            </a:r>
            <a:br>
              <a:rPr lang="ru-RU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 smtClean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Погибли 14 человек.</a:t>
            </a:r>
          </a:p>
        </p:txBody>
      </p:sp>
    </p:spTree>
    <p:extLst>
      <p:ext uri="{BB962C8B-B14F-4D97-AF65-F5344CB8AC3E}">
        <p14:creationId xmlns:p14="http://schemas.microsoft.com/office/powerpoint/2010/main" xmlns="" val="1284452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7" name="Rectangle 9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229600" cy="597693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Ессентуки.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декабря 2003 года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втором вагоне электрички, курсировавшей между Кисловодском и Минеральными водами, взорвался смертник.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Погибли 47 человек.</a:t>
            </a:r>
            <a:br>
              <a:rPr lang="ru-RU" sz="2800" dirty="0" smtClean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Москва.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февраля 2004 года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Перегон между станциями «Автозаводская» и «Павелецкая». Террорист-смертник взорвал себя в вагоне метро.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Погибли 39 человек.</a:t>
            </a:r>
          </a:p>
        </p:txBody>
      </p:sp>
    </p:spTree>
    <p:extLst>
      <p:ext uri="{BB962C8B-B14F-4D97-AF65-F5344CB8AC3E}">
        <p14:creationId xmlns:p14="http://schemas.microsoft.com/office/powerpoint/2010/main" xmlns="" val="1975785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6192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августа 2004 года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5364088" y="1556792"/>
            <a:ext cx="3692525" cy="485457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ctr">
              <a:buFontTx/>
              <a:buNone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борту двух самолетов взорвали себя террористки – смертницы.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Тульской области разбился рейс Москва – Волгоград, в Ростовской – рейс Москва – Сочи.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Погибли 90 человек.</a:t>
            </a:r>
            <a:br>
              <a:rPr lang="ru-RU" sz="2800" dirty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18436" name="Picture 2" descr="http://risk.keldysh.ru/aviakatastrofa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7504" y="1052736"/>
            <a:ext cx="5278438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4849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675" y="1889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Москва.</a:t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августа 2004 года</a:t>
            </a:r>
            <a:endParaRPr lang="ru-RU" sz="28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2555875" y="4797425"/>
            <a:ext cx="4222750" cy="1295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 algn="ctr">
              <a:buFontTx/>
              <a:buNone/>
              <a:defRPr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Взрыв у станции метро «Рижская».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Погибли 10 человек.</a:t>
            </a:r>
            <a:endParaRPr lang="ru-RU" dirty="0"/>
          </a:p>
        </p:txBody>
      </p:sp>
      <p:pic>
        <p:nvPicPr>
          <p:cNvPr id="19460" name="Picture 2" descr="http://bigpicture.ru/wp-content/uploads/2013/06/moskovskieterakti-1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331913" y="1484313"/>
            <a:ext cx="6103937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6711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Москва.</a:t>
            </a:r>
            <a:br>
              <a:rPr lang="ru-RU" altLang="ru-RU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29 марта 2010 года</a:t>
            </a:r>
            <a:endParaRPr lang="ru-RU" altLang="ru-RU" sz="3200" b="1" dirty="0" smtClean="0">
              <a:effectLst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5135984" y="2564904"/>
            <a:ext cx="4038600" cy="4033167"/>
          </a:xfrm>
          <a:prstGeom prst="rect">
            <a:avLst/>
          </a:prstGeo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2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7:56 произошёл взрыв на станции метро «Лубянка». Ещё один взрыв в 8:37 прогремел на станции «Парк Культуры». В результате терактов 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погиб 41 человек</a:t>
            </a:r>
            <a:r>
              <a:rPr lang="ru-RU" sz="2800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85 ранено. </a:t>
            </a:r>
          </a:p>
          <a:p>
            <a:pPr marL="0" indent="0" algn="ctr">
              <a:buFontTx/>
              <a:buNone/>
              <a:defRPr/>
            </a:pPr>
            <a:endParaRPr lang="ru-RU" sz="2800" b="1" dirty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20484" name="Picture 2" descr="http://bigpicture.ru/wp-content/uploads/2013/06/moskovskieterakti-1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9512" y="2564904"/>
            <a:ext cx="5070432" cy="338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6428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24 января 2011 года</a:t>
            </a:r>
            <a:b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effectLst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5364163" y="1989138"/>
            <a:ext cx="3671887" cy="4495800"/>
          </a:xfrm>
          <a:prstGeom prst="rect">
            <a:avLst/>
          </a:prstGeom>
        </p:spPr>
        <p:txBody>
          <a:bodyPr/>
          <a:lstStyle/>
          <a:p>
            <a:pPr marL="0" indent="0" algn="ctr">
              <a:buFontTx/>
              <a:buNone/>
              <a:defRPr/>
            </a:pPr>
            <a:endParaRPr lang="ru-RU" sz="2800" dirty="0" smtClean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аэропорту Домодедово в 16:32 подорвал бомбу террорист-смертник. </a:t>
            </a:r>
            <a:endParaRPr lang="ru-RU" sz="2800" dirty="0" smtClean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37 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погибло</a:t>
            </a:r>
            <a:r>
              <a:rPr lang="ru-RU" sz="2800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ранения разной степени тяжести получили 130 человек.</a:t>
            </a:r>
          </a:p>
          <a:p>
            <a:pPr>
              <a:defRPr/>
            </a:pPr>
            <a:endParaRPr lang="ru-RU" sz="2800" dirty="0"/>
          </a:p>
        </p:txBody>
      </p:sp>
      <p:pic>
        <p:nvPicPr>
          <p:cNvPr id="21508" name="Picture 2" descr="http://bigpicture.ru/wp-content/uploads/2013/06/moskovskieterakti-1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7980" y="2348880"/>
            <a:ext cx="5364163" cy="364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0566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Нью-Йорк.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сентября 2001 года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5148064" y="2708920"/>
            <a:ext cx="3462015" cy="2405063"/>
          </a:xfrm>
          <a:prstGeom prst="rect">
            <a:avLst/>
          </a:prstGeo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Взрыв Всемирного торгового центра.</a:t>
            </a:r>
          </a:p>
          <a:p>
            <a:pPr marL="0" indent="0" algn="ctr">
              <a:buFontTx/>
              <a:buNone/>
              <a:defRPr/>
            </a:pPr>
            <a:r>
              <a:rPr lang="ru-RU" sz="2800" dirty="0" smtClean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Погибли </a:t>
            </a:r>
          </a:p>
          <a:p>
            <a:pPr marL="0" indent="0" algn="ctr">
              <a:buFontTx/>
              <a:buNone/>
              <a:defRPr/>
            </a:pPr>
            <a:r>
              <a:rPr lang="ru-RU" sz="2800" dirty="0" smtClean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3,5 тысячи человек.</a:t>
            </a:r>
            <a:endParaRPr lang="ru-RU" sz="2800" dirty="0">
              <a:solidFill>
                <a:srgbClr val="04141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2" name="Picture 6" descr="http://cred-fin.ru/_ph/6/20981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7544" y="2060848"/>
            <a:ext cx="4050218" cy="46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6858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 descr="http://er.ru/media/userdata/news/2012/09/04/244f84cc187bec52d3f2b63b1b7945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18570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Миру - мир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7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43608" y="1124744"/>
            <a:ext cx="7256723" cy="5441727"/>
          </a:xfrm>
        </p:spPr>
      </p:pic>
    </p:spTree>
    <p:extLst>
      <p:ext uri="{BB962C8B-B14F-4D97-AF65-F5344CB8AC3E}">
        <p14:creationId xmlns:p14="http://schemas.microsoft.com/office/powerpoint/2010/main" xmlns="" val="2087171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1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Официальные   цифры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733656" cy="5071864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endParaRPr lang="ru-RU" sz="3600" b="1" dirty="0" smtClean="0"/>
          </a:p>
          <a:p>
            <a:pPr marL="0" indent="0">
              <a:buNone/>
              <a:defRPr/>
            </a:pPr>
            <a:r>
              <a:rPr lang="ru-RU" sz="3600" b="1" smtClean="0"/>
              <a:t>        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331 человек погиб:</a:t>
            </a:r>
          </a:p>
          <a:p>
            <a:pPr marL="0" indent="0">
              <a:buNone/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17 учителей,</a:t>
            </a:r>
          </a:p>
          <a:p>
            <a:pPr marL="0" indent="0">
              <a:buNone/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13 бойцов спецназа,</a:t>
            </a:r>
          </a:p>
          <a:p>
            <a:pPr marL="0" indent="0">
              <a:buNone/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186-дети.</a:t>
            </a:r>
          </a:p>
          <a:p>
            <a:pPr marL="0" indent="0">
              <a:buNone/>
              <a:defRPr/>
            </a:pP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630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68" y="232694"/>
            <a:ext cx="9133632" cy="571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3928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29000"/>
            <a:ext cx="9144000" cy="763588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Миру – мир!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5" name="Picture 2" descr="http://festival.1september.ru/articles/590562/presentation/1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s://im0-tub-ru.yandex.net/i?id=ca4d3946b6d56d12327467e1960ed8a0&amp;n=33&amp;h=17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6763" y="0"/>
            <a:ext cx="4589462" cy="343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70363"/>
            <a:ext cx="472598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8538" y="4148138"/>
            <a:ext cx="4335462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22354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1788" y="-19050"/>
            <a:ext cx="5940425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78163" y="5445125"/>
            <a:ext cx="2987675" cy="107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Икона Вифлеемских мучеников</a:t>
            </a:r>
          </a:p>
        </p:txBody>
      </p:sp>
    </p:spTree>
    <p:extLst>
      <p:ext uri="{BB962C8B-B14F-4D97-AF65-F5344CB8AC3E}">
        <p14:creationId xmlns:p14="http://schemas.microsoft.com/office/powerpoint/2010/main" xmlns="" val="4083420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784976" cy="6120681"/>
          </a:xfrm>
          <a:solidFill>
            <a:schemeClr val="bg1"/>
          </a:solidFill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4400" b="1" dirty="0" smtClean="0"/>
              <a:t>  </a:t>
            </a:r>
          </a:p>
          <a:p>
            <a:pPr algn="ctr">
              <a:buFontTx/>
              <a:buNone/>
              <a:defRPr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сентября – </a:t>
            </a:r>
          </a:p>
          <a:p>
            <a:pPr algn="ctr">
              <a:buFontTx/>
              <a:buNone/>
              <a:defRPr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солидарности </a:t>
            </a:r>
          </a:p>
          <a:p>
            <a:pPr algn="ctr">
              <a:buFontTx/>
              <a:buNone/>
              <a:defRPr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борьбе с  терроризмом.</a:t>
            </a:r>
          </a:p>
          <a:p>
            <a:pPr algn="r">
              <a:buFontTx/>
              <a:buNone/>
              <a:defRPr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FontTx/>
              <a:buNone/>
              <a:defRPr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FontTx/>
              <a:buNone/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России с 2005 года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3875" y="623888"/>
            <a:ext cx="8229600" cy="182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5990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41414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Террор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(восходит к лат.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Terror -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«страх», «ужас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 – физическое насилие, вплоть до физического уничтожения.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Г.Н.Афонина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«Школьный толково-этимологический словарь»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836613"/>
            <a:ext cx="8229600" cy="182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2893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41414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 – политика и практика террора.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Терроризировать –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1.Устрашать методами террора.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2.Запугать чем-нибудь, держа в состоянии постоянного страха.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(Толковый словарь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С.И.Ожегова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Н.Ю.Шведовой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4213" y="981075"/>
            <a:ext cx="8229600" cy="182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9016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_181083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85750"/>
            <a:ext cx="8458200" cy="634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47075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42" name="Rectangle 10"/>
          <p:cNvSpPr>
            <a:spLocks noGrp="1" noChangeArrowheads="1"/>
          </p:cNvSpPr>
          <p:nvPr>
            <p:ph type="title"/>
          </p:nvPr>
        </p:nvSpPr>
        <p:spPr>
          <a:xfrm>
            <a:off x="179512" y="3840286"/>
            <a:ext cx="4884650" cy="25162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Будённовск. </a:t>
            </a:r>
            <a:b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14-19 июня 1995 года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руководством Шамиля Басаева был совершен захват больницы. </a:t>
            </a:r>
            <a:br>
              <a:rPr lang="ru-RU" sz="31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0414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Погибли 129 человек.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5" descr="http://bigpicture.ru/wp-content/uploads/2013/06/moskovskieterakti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929"/>
            <a:ext cx="4775286" cy="3582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 txBox="1">
            <a:spLocks noChangeArrowheads="1"/>
          </p:cNvSpPr>
          <p:nvPr/>
        </p:nvSpPr>
        <p:spPr bwMode="auto">
          <a:xfrm>
            <a:off x="5099683" y="2348880"/>
            <a:ext cx="398462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r>
              <a:rPr lang="ru-RU" sz="28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Москва. </a:t>
            </a:r>
            <a:br>
              <a:rPr lang="ru-RU" sz="28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сентября 1999 года</a:t>
            </a:r>
            <a:r>
              <a:rPr lang="ru-RU" sz="2800" b="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улице Гурьянова, в подвале жилого дома, взорвалось устройство мощностью от 300 до 400 килограммов тротила.</a:t>
            </a:r>
            <a:br>
              <a:rPr lang="ru-RU" sz="28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kern="0" dirty="0" smtClean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Погибло</a:t>
            </a:r>
            <a:r>
              <a:rPr lang="ru-RU" sz="28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kern="0" dirty="0" smtClean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человек.</a:t>
            </a:r>
            <a:endParaRPr lang="ru-RU" sz="28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976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Rectangle 6"/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8856662" cy="61928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Москва. 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сентября 1999 года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подвале жилого дома на Каширском шоссе взорвалось устройство мощностью 200 килограммов тротила.</a:t>
            </a:r>
            <a:b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Погибли 124 человека.</a:t>
            </a:r>
            <a:br>
              <a:rPr lang="ru-RU" sz="2400" b="0" dirty="0" smtClean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dirty="0" smtClean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Волгодонск.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сентября 1999года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Взрыв дома. </a:t>
            </a:r>
            <a:b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rgbClr val="0414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Погибли 18 человек.</a:t>
            </a:r>
            <a:br>
              <a:rPr lang="ru-RU" sz="2400" b="0" dirty="0" smtClean="0">
                <a:solidFill>
                  <a:srgbClr val="0414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0" dirty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 2000 года</a:t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Вечером, в подземном переходе на станции метро «Пушкинская», сработало взрывное устройство.</a:t>
            </a:r>
            <a:b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Погибли</a:t>
            </a:r>
            <a:r>
              <a:rPr lang="ru-R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dirty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человек.</a:t>
            </a:r>
            <a:br>
              <a:rPr lang="ru-RU" sz="2400" b="0" dirty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41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 smtClean="0">
              <a:solidFill>
                <a:srgbClr val="04141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7804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201</Words>
  <Application>Microsoft Office PowerPoint</Application>
  <PresentationFormat>Экран (4:3)</PresentationFormat>
  <Paragraphs>47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Слайд 1</vt:lpstr>
      <vt:lpstr>Официальные   цифры</vt:lpstr>
      <vt:lpstr>Слайд 3</vt:lpstr>
      <vt:lpstr>Слайд 4</vt:lpstr>
      <vt:lpstr>Террор (восходит к лат. Terror -  «страх», «ужас») – физическое насилие, вплоть до физического уничтожения.   Г.Н.Афонина.  «Школьный толково-этимологический словарь»</vt:lpstr>
      <vt:lpstr>Терроризм – политика и практика террора.  Терроризировать –  1.Устрашать методами террора. 2.Запугать чем-нибудь, держа в состоянии постоянного страха.   (Толковый словарь С.И.Ожегова и Н.Ю.Шведовой)</vt:lpstr>
      <vt:lpstr>Слайд 7</vt:lpstr>
      <vt:lpstr> Будённовск.  14-19 июня 1995 года Под руководством Шамиля Басаева был совершен захват больницы.  Погибли 129 человек.  </vt:lpstr>
      <vt:lpstr>    Москва.  13 сентября 1999 года В подвале жилого дома на Каширском шоссе взорвалось устройство мощностью 200 килограммов тротила. Погибли 124 человека.  Волгодонск. 16 сентября 1999года Взрыв дома.  Погибли 18 человек.  Москва. Август 2000 года Вечером, в подземном переходе на станции метро «Пушкинская», сработало взрывное устройство. Погибли 12 человек.    </vt:lpstr>
      <vt:lpstr>Москва. 23-26 октября 2002 года</vt:lpstr>
      <vt:lpstr>Каспийск. 9 мая 2002 года Во время парада в честь Дня Победы сработало взрывное устройство. Погибли 32 человека.  Москва. 5 июля 2003 года На аэродроме «Тушино»  во время проведения рок-фестиваля  взорвали себя две террористки – смертницы. Погибли 14 человек.</vt:lpstr>
      <vt:lpstr>Ессентуки. 5 декабря 2003 года Во втором вагоне электрички, курсировавшей между Кисловодском и Минеральными водами, взорвался смертник. Погибли 47 человек.  Москва. 6 февраля 2004 года Перегон между станциями «Автозаводская» и «Павелецкая». Террорист-смертник взорвал себя в вагоне метро.  Погибли 39 человек.</vt:lpstr>
      <vt:lpstr>24 августа 2004 года</vt:lpstr>
      <vt:lpstr>Москва. 31 августа 2004 года</vt:lpstr>
      <vt:lpstr>Москва. 29 марта 2010 года</vt:lpstr>
      <vt:lpstr> Москва. 24 января 2011 года </vt:lpstr>
      <vt:lpstr>Нью-Йорк. 11 сентября 2001 года</vt:lpstr>
      <vt:lpstr>Слайд 18</vt:lpstr>
      <vt:lpstr>Миру - мир</vt:lpstr>
      <vt:lpstr>Слайд 20</vt:lpstr>
      <vt:lpstr>Миру – мир!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RePack by SPecialiST</cp:lastModifiedBy>
  <cp:revision>8</cp:revision>
  <dcterms:created xsi:type="dcterms:W3CDTF">2015-09-02T10:57:58Z</dcterms:created>
  <dcterms:modified xsi:type="dcterms:W3CDTF">2018-08-30T21:16:44Z</dcterms:modified>
</cp:coreProperties>
</file>